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0"/>
  </p:notesMasterIdLst>
  <p:handoutMasterIdLst>
    <p:handoutMasterId r:id="rId21"/>
  </p:handoutMasterIdLst>
  <p:sldIdLst>
    <p:sldId id="256" r:id="rId3"/>
    <p:sldId id="262" r:id="rId4"/>
    <p:sldId id="276" r:id="rId5"/>
    <p:sldId id="275" r:id="rId6"/>
    <p:sldId id="295" r:id="rId7"/>
    <p:sldId id="277" r:id="rId8"/>
    <p:sldId id="278" r:id="rId9"/>
    <p:sldId id="279" r:id="rId10"/>
    <p:sldId id="281" r:id="rId11"/>
    <p:sldId id="282" r:id="rId12"/>
    <p:sldId id="294" r:id="rId13"/>
    <p:sldId id="265" r:id="rId14"/>
    <p:sldId id="291" r:id="rId15"/>
    <p:sldId id="296" r:id="rId16"/>
    <p:sldId id="285" r:id="rId17"/>
    <p:sldId id="284" r:id="rId18"/>
    <p:sldId id="293"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1" autoAdjust="0"/>
    <p:restoredTop sz="81255" autoAdjust="0"/>
  </p:normalViewPr>
  <p:slideViewPr>
    <p:cSldViewPr>
      <p:cViewPr varScale="1">
        <p:scale>
          <a:sx n="67" d="100"/>
          <a:sy n="67" d="100"/>
        </p:scale>
        <p:origin x="693" y="45"/>
      </p:cViewPr>
      <p:guideLst>
        <p:guide pos="3839"/>
        <p:guide orient="horz" pos="2160"/>
      </p:guideLst>
    </p:cSldViewPr>
  </p:slideViewPr>
  <p:notesTextViewPr>
    <p:cViewPr>
      <p:scale>
        <a:sx n="1" d="1"/>
        <a:sy n="1" d="1"/>
      </p:scale>
      <p:origin x="0" y="0"/>
    </p:cViewPr>
  </p:notesTextViewPr>
  <p:sorterViewPr>
    <p:cViewPr>
      <p:scale>
        <a:sx n="100" d="100"/>
        <a:sy n="100" d="100"/>
      </p:scale>
      <p:origin x="0" y="-2959"/>
    </p:cViewPr>
  </p:sorter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8AD27F-592F-47D8-B01C-7AD9A05742D5}"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868F6034-91BF-4610-BE1F-668191C4B126}">
      <dgm:prSet phldrT="[Text]" custT="1"/>
      <dgm:spPr/>
      <dgm:t>
        <a:bodyPr/>
        <a:lstStyle/>
        <a:p>
          <a:r>
            <a:rPr lang="en-US" sz="2000" dirty="0"/>
            <a:t>1970-1999</a:t>
          </a:r>
        </a:p>
      </dgm:t>
    </dgm:pt>
    <dgm:pt modelId="{19883FA4-A8F8-4873-8C1B-A9F32A1B16F2}" type="parTrans" cxnId="{DE333557-F1F6-4E66-B552-3C2CC08C0C83}">
      <dgm:prSet/>
      <dgm:spPr/>
      <dgm:t>
        <a:bodyPr/>
        <a:lstStyle/>
        <a:p>
          <a:endParaRPr lang="en-US"/>
        </a:p>
      </dgm:t>
    </dgm:pt>
    <dgm:pt modelId="{6C04BEEE-90A1-45BF-865C-7EC890B601B0}" type="sibTrans" cxnId="{DE333557-F1F6-4E66-B552-3C2CC08C0C83}">
      <dgm:prSet/>
      <dgm:spPr/>
      <dgm:t>
        <a:bodyPr/>
        <a:lstStyle/>
        <a:p>
          <a:endParaRPr lang="en-US"/>
        </a:p>
      </dgm:t>
    </dgm:pt>
    <dgm:pt modelId="{FEE36162-DB06-49F6-99A8-02F6A8B26CE4}">
      <dgm:prSet phldrT="[Text]" custT="1"/>
      <dgm:spPr/>
      <dgm:t>
        <a:bodyPr/>
        <a:lstStyle/>
        <a:p>
          <a:r>
            <a:rPr lang="en-US" sz="1600" dirty="0"/>
            <a:t>CAD</a:t>
          </a:r>
        </a:p>
      </dgm:t>
    </dgm:pt>
    <dgm:pt modelId="{91334137-AEE3-49A3-ABE3-5274098E38D5}" type="parTrans" cxnId="{B9987EC2-C9B0-4633-86AF-98DD105E5451}">
      <dgm:prSet/>
      <dgm:spPr/>
      <dgm:t>
        <a:bodyPr/>
        <a:lstStyle/>
        <a:p>
          <a:endParaRPr lang="en-US"/>
        </a:p>
      </dgm:t>
    </dgm:pt>
    <dgm:pt modelId="{BDC084A2-F20D-443C-BFE0-50C9868C9D3F}" type="sibTrans" cxnId="{B9987EC2-C9B0-4633-86AF-98DD105E5451}">
      <dgm:prSet/>
      <dgm:spPr/>
      <dgm:t>
        <a:bodyPr/>
        <a:lstStyle/>
        <a:p>
          <a:endParaRPr lang="en-US"/>
        </a:p>
      </dgm:t>
    </dgm:pt>
    <dgm:pt modelId="{31845BC3-AD90-4659-BA4D-73D336AE4F99}">
      <dgm:prSet phldrT="[Text]" custT="1"/>
      <dgm:spPr/>
      <dgm:t>
        <a:bodyPr/>
        <a:lstStyle/>
        <a:p>
          <a:r>
            <a:rPr lang="en-US" sz="1800" dirty="0"/>
            <a:t>Xref</a:t>
          </a:r>
        </a:p>
      </dgm:t>
    </dgm:pt>
    <dgm:pt modelId="{3FD89289-F574-4E2F-B226-5FC80B9C48A4}" type="parTrans" cxnId="{115A0227-3FF9-401E-86BF-D166AC267A2C}">
      <dgm:prSet/>
      <dgm:spPr/>
      <dgm:t>
        <a:bodyPr/>
        <a:lstStyle/>
        <a:p>
          <a:endParaRPr lang="en-US"/>
        </a:p>
      </dgm:t>
    </dgm:pt>
    <dgm:pt modelId="{9035DA6E-DCFF-4F46-8262-426CB7207DD0}" type="sibTrans" cxnId="{115A0227-3FF9-401E-86BF-D166AC267A2C}">
      <dgm:prSet/>
      <dgm:spPr/>
      <dgm:t>
        <a:bodyPr/>
        <a:lstStyle/>
        <a:p>
          <a:endParaRPr lang="en-US"/>
        </a:p>
      </dgm:t>
    </dgm:pt>
    <dgm:pt modelId="{D777B2E1-D60E-4FF3-AA14-653970D7BE22}">
      <dgm:prSet phldrT="[Text]" custT="1"/>
      <dgm:spPr/>
      <dgm:t>
        <a:bodyPr/>
        <a:lstStyle/>
        <a:p>
          <a:r>
            <a:rPr lang="en-US" sz="2000" dirty="0"/>
            <a:t>2000-2013</a:t>
          </a:r>
        </a:p>
      </dgm:t>
    </dgm:pt>
    <dgm:pt modelId="{8C086827-5ECA-4FAD-86D8-A6D426E16313}" type="parTrans" cxnId="{BF9ACA8D-7206-46C3-81AF-6DCB6E7C0BCA}">
      <dgm:prSet/>
      <dgm:spPr/>
      <dgm:t>
        <a:bodyPr/>
        <a:lstStyle/>
        <a:p>
          <a:endParaRPr lang="en-US"/>
        </a:p>
      </dgm:t>
    </dgm:pt>
    <dgm:pt modelId="{38D00ACE-0DAA-49B6-86A1-FD94051DF4DC}" type="sibTrans" cxnId="{BF9ACA8D-7206-46C3-81AF-6DCB6E7C0BCA}">
      <dgm:prSet/>
      <dgm:spPr/>
      <dgm:t>
        <a:bodyPr/>
        <a:lstStyle/>
        <a:p>
          <a:endParaRPr lang="en-US"/>
        </a:p>
      </dgm:t>
    </dgm:pt>
    <dgm:pt modelId="{CA05DD1D-8FF2-492B-A835-BFAD91FC9570}">
      <dgm:prSet phldrT="[Text]" custT="1"/>
      <dgm:spPr/>
      <dgm:t>
        <a:bodyPr/>
        <a:lstStyle/>
        <a:p>
          <a:r>
            <a:rPr lang="en-US" sz="1600" dirty="0"/>
            <a:t>ArcGIS 9.x</a:t>
          </a:r>
        </a:p>
      </dgm:t>
    </dgm:pt>
    <dgm:pt modelId="{1D735AB6-F936-415F-B762-B4020B62C623}" type="parTrans" cxnId="{E8891EAD-987E-4EB8-9509-35B8C72BC954}">
      <dgm:prSet/>
      <dgm:spPr/>
      <dgm:t>
        <a:bodyPr/>
        <a:lstStyle/>
        <a:p>
          <a:endParaRPr lang="en-US"/>
        </a:p>
      </dgm:t>
    </dgm:pt>
    <dgm:pt modelId="{86B4B57C-20AD-4651-BD99-018A7BF01347}" type="sibTrans" cxnId="{E8891EAD-987E-4EB8-9509-35B8C72BC954}">
      <dgm:prSet/>
      <dgm:spPr/>
      <dgm:t>
        <a:bodyPr/>
        <a:lstStyle/>
        <a:p>
          <a:endParaRPr lang="en-US"/>
        </a:p>
      </dgm:t>
    </dgm:pt>
    <dgm:pt modelId="{67C04BB2-4473-4637-9A22-A35BEBDC5B89}">
      <dgm:prSet phldrT="[Text]" custT="1"/>
      <dgm:spPr/>
      <dgm:t>
        <a:bodyPr/>
        <a:lstStyle/>
        <a:p>
          <a:r>
            <a:rPr lang="en-US" sz="1600" dirty="0"/>
            <a:t>ArcGIS Server</a:t>
          </a:r>
        </a:p>
      </dgm:t>
    </dgm:pt>
    <dgm:pt modelId="{B78C5322-2DED-4A89-89D9-AD6700BCB1E8}" type="parTrans" cxnId="{6DA53A21-E129-4B6E-BFA6-21504B0C67C9}">
      <dgm:prSet/>
      <dgm:spPr/>
      <dgm:t>
        <a:bodyPr/>
        <a:lstStyle/>
        <a:p>
          <a:endParaRPr lang="en-US"/>
        </a:p>
      </dgm:t>
    </dgm:pt>
    <dgm:pt modelId="{8EB68104-D503-4CB1-AD5C-1F8522290D5D}" type="sibTrans" cxnId="{6DA53A21-E129-4B6E-BFA6-21504B0C67C9}">
      <dgm:prSet/>
      <dgm:spPr/>
      <dgm:t>
        <a:bodyPr/>
        <a:lstStyle/>
        <a:p>
          <a:endParaRPr lang="en-US"/>
        </a:p>
      </dgm:t>
    </dgm:pt>
    <dgm:pt modelId="{F1727E41-DF51-4F31-BF35-8E112E7BF897}">
      <dgm:prSet phldrT="[Text]" custT="1"/>
      <dgm:spPr/>
      <dgm:t>
        <a:bodyPr/>
        <a:lstStyle/>
        <a:p>
          <a:r>
            <a:rPr lang="en-US" sz="1800" dirty="0"/>
            <a:t>2014-Present</a:t>
          </a:r>
        </a:p>
      </dgm:t>
    </dgm:pt>
    <dgm:pt modelId="{0C3E0938-0131-41AD-975C-D19349E4F82E}" type="parTrans" cxnId="{911A0976-CB72-422C-8C1F-7597BBAF285B}">
      <dgm:prSet/>
      <dgm:spPr/>
      <dgm:t>
        <a:bodyPr/>
        <a:lstStyle/>
        <a:p>
          <a:endParaRPr lang="en-US"/>
        </a:p>
      </dgm:t>
    </dgm:pt>
    <dgm:pt modelId="{6373FA91-DC8C-4B3F-B7AD-D958DA341826}" type="sibTrans" cxnId="{911A0976-CB72-422C-8C1F-7597BBAF285B}">
      <dgm:prSet/>
      <dgm:spPr/>
      <dgm:t>
        <a:bodyPr/>
        <a:lstStyle/>
        <a:p>
          <a:endParaRPr lang="en-US"/>
        </a:p>
      </dgm:t>
    </dgm:pt>
    <dgm:pt modelId="{F2322CFF-1D9C-454B-A439-89ABC74B040C}">
      <dgm:prSet phldrT="[Text]" custT="1"/>
      <dgm:spPr/>
      <dgm:t>
        <a:bodyPr/>
        <a:lstStyle/>
        <a:p>
          <a:r>
            <a:rPr lang="en-US" sz="1400" dirty="0"/>
            <a:t>ArcGIS Online</a:t>
          </a:r>
        </a:p>
      </dgm:t>
    </dgm:pt>
    <dgm:pt modelId="{83A3C47F-B8B6-4DAA-A78D-45647C2DE412}" type="parTrans" cxnId="{562BB5EB-1A17-48F3-971F-B8022CB349D1}">
      <dgm:prSet/>
      <dgm:spPr/>
      <dgm:t>
        <a:bodyPr/>
        <a:lstStyle/>
        <a:p>
          <a:endParaRPr lang="en-US"/>
        </a:p>
      </dgm:t>
    </dgm:pt>
    <dgm:pt modelId="{666055DF-374E-4D06-B90F-F7D811B0ABAC}" type="sibTrans" cxnId="{562BB5EB-1A17-48F3-971F-B8022CB349D1}">
      <dgm:prSet/>
      <dgm:spPr/>
      <dgm:t>
        <a:bodyPr/>
        <a:lstStyle/>
        <a:p>
          <a:endParaRPr lang="en-US"/>
        </a:p>
      </dgm:t>
    </dgm:pt>
    <dgm:pt modelId="{80FFCAED-E506-421E-9C77-D61F9D0BFA72}">
      <dgm:prSet phldrT="[Text]" custT="1"/>
      <dgm:spPr/>
      <dgm:t>
        <a:bodyPr/>
        <a:lstStyle/>
        <a:p>
          <a:r>
            <a:rPr lang="en-US" sz="1600" dirty="0"/>
            <a:t>ArcGIS Pro</a:t>
          </a:r>
        </a:p>
      </dgm:t>
    </dgm:pt>
    <dgm:pt modelId="{C92809B3-C21E-4AD4-AB9C-002CA5A19433}" type="parTrans" cxnId="{92483910-CDAC-470F-949B-7D235BDE3DDF}">
      <dgm:prSet/>
      <dgm:spPr/>
      <dgm:t>
        <a:bodyPr/>
        <a:lstStyle/>
        <a:p>
          <a:endParaRPr lang="en-US"/>
        </a:p>
      </dgm:t>
    </dgm:pt>
    <dgm:pt modelId="{88D824BA-5489-403F-9A61-CA00B0DF7BCB}" type="sibTrans" cxnId="{92483910-CDAC-470F-949B-7D235BDE3DDF}">
      <dgm:prSet/>
      <dgm:spPr/>
      <dgm:t>
        <a:bodyPr/>
        <a:lstStyle/>
        <a:p>
          <a:endParaRPr lang="en-US"/>
        </a:p>
      </dgm:t>
    </dgm:pt>
    <dgm:pt modelId="{37C595EF-02B8-46F1-BA50-21EE2D3B67A5}">
      <dgm:prSet phldrT="[Text]" custT="1"/>
      <dgm:spPr/>
      <dgm:t>
        <a:bodyPr/>
        <a:lstStyle/>
        <a:p>
          <a:r>
            <a:rPr lang="en-US" sz="1800" dirty="0"/>
            <a:t>Pre-Software</a:t>
          </a:r>
        </a:p>
      </dgm:t>
    </dgm:pt>
    <dgm:pt modelId="{4E2780A8-217A-4CE4-9BC2-446A6CEA0C33}" type="parTrans" cxnId="{F2F0AAE3-A0F1-4B0E-8BA3-7EF30293B8B9}">
      <dgm:prSet/>
      <dgm:spPr/>
      <dgm:t>
        <a:bodyPr/>
        <a:lstStyle/>
        <a:p>
          <a:endParaRPr lang="en-US"/>
        </a:p>
      </dgm:t>
    </dgm:pt>
    <dgm:pt modelId="{7C05706E-A3DD-4F2E-BD33-DA66855677DF}" type="sibTrans" cxnId="{F2F0AAE3-A0F1-4B0E-8BA3-7EF30293B8B9}">
      <dgm:prSet/>
      <dgm:spPr/>
      <dgm:t>
        <a:bodyPr/>
        <a:lstStyle/>
        <a:p>
          <a:endParaRPr lang="en-US"/>
        </a:p>
      </dgm:t>
    </dgm:pt>
    <dgm:pt modelId="{21E74B01-4C1D-410C-B566-AC06AB502D0F}">
      <dgm:prSet phldrT="[Text]" custT="1"/>
      <dgm:spPr/>
      <dgm:t>
        <a:bodyPr/>
        <a:lstStyle/>
        <a:p>
          <a:r>
            <a:rPr lang="en-US" sz="1500" dirty="0"/>
            <a:t>ArcGIS Engine</a:t>
          </a:r>
        </a:p>
      </dgm:t>
    </dgm:pt>
    <dgm:pt modelId="{CFF7C067-8CB9-4554-91DC-5702701AC94D}" type="parTrans" cxnId="{9DCE6037-A191-4EEC-99E3-9937F6E1B8AE}">
      <dgm:prSet/>
      <dgm:spPr/>
      <dgm:t>
        <a:bodyPr/>
        <a:lstStyle/>
        <a:p>
          <a:endParaRPr lang="en-US"/>
        </a:p>
      </dgm:t>
    </dgm:pt>
    <dgm:pt modelId="{265CC7BF-ADCC-4F37-ACC8-DCAECCA67390}" type="sibTrans" cxnId="{9DCE6037-A191-4EEC-99E3-9937F6E1B8AE}">
      <dgm:prSet/>
      <dgm:spPr/>
      <dgm:t>
        <a:bodyPr/>
        <a:lstStyle/>
        <a:p>
          <a:endParaRPr lang="en-US"/>
        </a:p>
      </dgm:t>
    </dgm:pt>
    <dgm:pt modelId="{DDFC5385-06A5-4D3E-B07C-CF6C3228F371}">
      <dgm:prSet phldrT="[Text]" custT="1"/>
      <dgm:spPr/>
      <dgm:t>
        <a:bodyPr/>
        <a:lstStyle/>
        <a:p>
          <a:r>
            <a:rPr lang="en-US" sz="1400" dirty="0"/>
            <a:t>Ancient Times</a:t>
          </a:r>
        </a:p>
      </dgm:t>
    </dgm:pt>
    <dgm:pt modelId="{4E7BE1F5-ADAF-48C0-AC5F-5C8559150129}" type="parTrans" cxnId="{97BD77FD-0186-46F4-B62D-1F9EFB611C79}">
      <dgm:prSet/>
      <dgm:spPr/>
      <dgm:t>
        <a:bodyPr/>
        <a:lstStyle/>
        <a:p>
          <a:endParaRPr lang="en-US"/>
        </a:p>
      </dgm:t>
    </dgm:pt>
    <dgm:pt modelId="{AA48FFFF-12F6-4F1C-9C38-B2148476F409}" type="sibTrans" cxnId="{97BD77FD-0186-46F4-B62D-1F9EFB611C79}">
      <dgm:prSet/>
      <dgm:spPr/>
      <dgm:t>
        <a:bodyPr/>
        <a:lstStyle/>
        <a:p>
          <a:endParaRPr lang="en-US"/>
        </a:p>
      </dgm:t>
    </dgm:pt>
    <dgm:pt modelId="{D010D044-3836-483F-B521-D3B2A72EC412}">
      <dgm:prSet phldrT="[Text]" custT="1"/>
      <dgm:spPr/>
      <dgm:t>
        <a:bodyPr/>
        <a:lstStyle/>
        <a:p>
          <a:r>
            <a:rPr lang="en-US" sz="1200" dirty="0"/>
            <a:t>Web AppBuilder</a:t>
          </a:r>
        </a:p>
      </dgm:t>
    </dgm:pt>
    <dgm:pt modelId="{697CE2AC-542D-4F4B-8F52-E49F1ECFC6FE}" type="parTrans" cxnId="{C6957E09-106D-4C49-BBE8-0CDB2A02B616}">
      <dgm:prSet/>
      <dgm:spPr/>
      <dgm:t>
        <a:bodyPr/>
        <a:lstStyle/>
        <a:p>
          <a:endParaRPr lang="en-US"/>
        </a:p>
      </dgm:t>
    </dgm:pt>
    <dgm:pt modelId="{96C2C445-A9E0-41D3-BA09-4E34BE19C253}" type="sibTrans" cxnId="{C6957E09-106D-4C49-BBE8-0CDB2A02B616}">
      <dgm:prSet/>
      <dgm:spPr/>
      <dgm:t>
        <a:bodyPr/>
        <a:lstStyle/>
        <a:p>
          <a:endParaRPr lang="en-US"/>
        </a:p>
      </dgm:t>
    </dgm:pt>
    <dgm:pt modelId="{BD703B7E-5D2B-4E4D-A22E-675A61A705AB}">
      <dgm:prSet phldrT="[Text]" custT="1"/>
      <dgm:spPr/>
      <dgm:t>
        <a:bodyPr/>
        <a:lstStyle/>
        <a:p>
          <a:r>
            <a:rPr lang="en-US" sz="1600" dirty="0"/>
            <a:t>SaaS</a:t>
          </a:r>
        </a:p>
      </dgm:t>
    </dgm:pt>
    <dgm:pt modelId="{FAD52CC1-BE77-4C5A-9217-A5C694B411DF}" type="sibTrans" cxnId="{7155D12B-4516-4ADF-8A4D-83BCA43E73C9}">
      <dgm:prSet/>
      <dgm:spPr/>
      <dgm:t>
        <a:bodyPr/>
        <a:lstStyle/>
        <a:p>
          <a:endParaRPr lang="en-US"/>
        </a:p>
      </dgm:t>
    </dgm:pt>
    <dgm:pt modelId="{1AB306F6-15FA-43E4-8493-7021CC1A549E}" type="parTrans" cxnId="{7155D12B-4516-4ADF-8A4D-83BCA43E73C9}">
      <dgm:prSet/>
      <dgm:spPr/>
      <dgm:t>
        <a:bodyPr/>
        <a:lstStyle/>
        <a:p>
          <a:endParaRPr lang="en-US"/>
        </a:p>
      </dgm:t>
    </dgm:pt>
    <dgm:pt modelId="{6532E330-C9A2-433A-A7CE-DC9532943972}" type="pres">
      <dgm:prSet presAssocID="{3E8AD27F-592F-47D8-B01C-7AD9A05742D5}" presName="Name0" presStyleCnt="0">
        <dgm:presLayoutVars>
          <dgm:dir/>
        </dgm:presLayoutVars>
      </dgm:prSet>
      <dgm:spPr/>
    </dgm:pt>
    <dgm:pt modelId="{19B44E9B-7010-46BF-852D-65DBA068E80D}" type="pres">
      <dgm:prSet presAssocID="{37C595EF-02B8-46F1-BA50-21EE2D3B67A5}" presName="parComposite" presStyleCnt="0"/>
      <dgm:spPr/>
    </dgm:pt>
    <dgm:pt modelId="{0C361E5A-3DF4-4511-8A86-73F5A1FA86E5}" type="pres">
      <dgm:prSet presAssocID="{37C595EF-02B8-46F1-BA50-21EE2D3B67A5}" presName="parBigCircle" presStyleLbl="node0" presStyleIdx="0" presStyleCnt="4"/>
      <dgm:spPr>
        <a:solidFill>
          <a:schemeClr val="bg2">
            <a:lumMod val="50000"/>
          </a:schemeClr>
        </a:solidFill>
      </dgm:spPr>
    </dgm:pt>
    <dgm:pt modelId="{8B1A16DC-F623-4AED-BB46-CD047E7D40BA}" type="pres">
      <dgm:prSet presAssocID="{37C595EF-02B8-46F1-BA50-21EE2D3B67A5}" presName="parTx" presStyleLbl="revTx" presStyleIdx="0" presStyleCnt="24"/>
      <dgm:spPr/>
    </dgm:pt>
    <dgm:pt modelId="{3F99D02C-4E29-46C4-B38C-C2F416F18C68}" type="pres">
      <dgm:prSet presAssocID="{37C595EF-02B8-46F1-BA50-21EE2D3B67A5}" presName="bSpace" presStyleCnt="0"/>
      <dgm:spPr/>
    </dgm:pt>
    <dgm:pt modelId="{C62FD3C6-3F9B-478D-A5A8-0F4B4DF3DB29}" type="pres">
      <dgm:prSet presAssocID="{37C595EF-02B8-46F1-BA50-21EE2D3B67A5}" presName="parBackupNorm" presStyleCnt="0"/>
      <dgm:spPr/>
    </dgm:pt>
    <dgm:pt modelId="{4F5F7BD7-4F1B-40FD-AB0E-8BC310741D9B}" type="pres">
      <dgm:prSet presAssocID="{7C05706E-A3DD-4F2E-BD33-DA66855677DF}" presName="parSpace" presStyleCnt="0"/>
      <dgm:spPr/>
    </dgm:pt>
    <dgm:pt modelId="{633B6FFA-1EB5-4829-8988-BF7F95520BF9}" type="pres">
      <dgm:prSet presAssocID="{DDFC5385-06A5-4D3E-B07C-CF6C3228F371}" presName="desBackupLeftNorm" presStyleCnt="0"/>
      <dgm:spPr/>
    </dgm:pt>
    <dgm:pt modelId="{C62DAF57-6C67-4677-A55F-E563FC129D38}" type="pres">
      <dgm:prSet presAssocID="{DDFC5385-06A5-4D3E-B07C-CF6C3228F371}" presName="desComposite" presStyleCnt="0"/>
      <dgm:spPr/>
    </dgm:pt>
    <dgm:pt modelId="{0C622C91-9E75-4DE0-B2F0-61D9AF01FB82}" type="pres">
      <dgm:prSet presAssocID="{DDFC5385-06A5-4D3E-B07C-CF6C3228F371}" presName="desCircle" presStyleLbl="node1" presStyleIdx="0" presStyleCnt="10"/>
      <dgm:spPr>
        <a:solidFill>
          <a:schemeClr val="bg2">
            <a:lumMod val="50000"/>
          </a:schemeClr>
        </a:solidFill>
      </dgm:spPr>
    </dgm:pt>
    <dgm:pt modelId="{BD72D71D-2BDF-401D-9A57-95A984E0A526}" type="pres">
      <dgm:prSet presAssocID="{DDFC5385-06A5-4D3E-B07C-CF6C3228F371}" presName="chTx" presStyleLbl="revTx" presStyleIdx="1" presStyleCnt="24"/>
      <dgm:spPr/>
    </dgm:pt>
    <dgm:pt modelId="{784D50FB-C61B-4304-A410-086C89C1239B}" type="pres">
      <dgm:prSet presAssocID="{DDFC5385-06A5-4D3E-B07C-CF6C3228F371}" presName="desTx" presStyleLbl="revTx" presStyleIdx="2" presStyleCnt="24">
        <dgm:presLayoutVars>
          <dgm:bulletEnabled val="1"/>
        </dgm:presLayoutVars>
      </dgm:prSet>
      <dgm:spPr/>
    </dgm:pt>
    <dgm:pt modelId="{D5CEC326-526D-4454-A7D0-D34685DC7E16}" type="pres">
      <dgm:prSet presAssocID="{DDFC5385-06A5-4D3E-B07C-CF6C3228F371}" presName="desBackupRightNorm" presStyleCnt="0"/>
      <dgm:spPr/>
    </dgm:pt>
    <dgm:pt modelId="{AFD79FC7-36DC-4B11-B2FA-FC443BE2DE11}" type="pres">
      <dgm:prSet presAssocID="{AA48FFFF-12F6-4F1C-9C38-B2148476F409}" presName="desSpace" presStyleCnt="0"/>
      <dgm:spPr/>
    </dgm:pt>
    <dgm:pt modelId="{3F95FD85-6B67-4A27-8345-DA52805E6773}" type="pres">
      <dgm:prSet presAssocID="{868F6034-91BF-4610-BE1F-668191C4B126}" presName="parComposite" presStyleCnt="0"/>
      <dgm:spPr/>
    </dgm:pt>
    <dgm:pt modelId="{24E77EE5-91DE-4C6B-A67D-E476FE80948B}" type="pres">
      <dgm:prSet presAssocID="{868F6034-91BF-4610-BE1F-668191C4B126}" presName="parBigCircle" presStyleLbl="node0" presStyleIdx="1" presStyleCnt="4"/>
      <dgm:spPr>
        <a:solidFill>
          <a:schemeClr val="accent1">
            <a:lumMod val="75000"/>
          </a:schemeClr>
        </a:solidFill>
      </dgm:spPr>
    </dgm:pt>
    <dgm:pt modelId="{17B03F2B-E058-4F2A-9A50-AD9B08CECA91}" type="pres">
      <dgm:prSet presAssocID="{868F6034-91BF-4610-BE1F-668191C4B126}" presName="parTx" presStyleLbl="revTx" presStyleIdx="3" presStyleCnt="24"/>
      <dgm:spPr/>
    </dgm:pt>
    <dgm:pt modelId="{4B7396BA-F596-4740-81D5-2DB2B5D03F0B}" type="pres">
      <dgm:prSet presAssocID="{868F6034-91BF-4610-BE1F-668191C4B126}" presName="bSpace" presStyleCnt="0"/>
      <dgm:spPr/>
    </dgm:pt>
    <dgm:pt modelId="{442C4427-3A45-495A-9545-2B0554CCC597}" type="pres">
      <dgm:prSet presAssocID="{868F6034-91BF-4610-BE1F-668191C4B126}" presName="parBackupNorm" presStyleCnt="0"/>
      <dgm:spPr/>
    </dgm:pt>
    <dgm:pt modelId="{75D695EB-1457-4709-A533-B39404E82490}" type="pres">
      <dgm:prSet presAssocID="{6C04BEEE-90A1-45BF-865C-7EC890B601B0}" presName="parSpace" presStyleCnt="0"/>
      <dgm:spPr/>
    </dgm:pt>
    <dgm:pt modelId="{F6DF8DCF-AC8A-43C7-8FAC-E71EE66CAFB6}" type="pres">
      <dgm:prSet presAssocID="{FEE36162-DB06-49F6-99A8-02F6A8B26CE4}" presName="desBackupLeftNorm" presStyleCnt="0"/>
      <dgm:spPr/>
    </dgm:pt>
    <dgm:pt modelId="{8FEBB501-569A-44CA-953E-5EDCD328F9E6}" type="pres">
      <dgm:prSet presAssocID="{FEE36162-DB06-49F6-99A8-02F6A8B26CE4}" presName="desComposite" presStyleCnt="0"/>
      <dgm:spPr/>
    </dgm:pt>
    <dgm:pt modelId="{B218F39D-0DE3-4728-BC76-75077A7ED296}" type="pres">
      <dgm:prSet presAssocID="{FEE36162-DB06-49F6-99A8-02F6A8B26CE4}" presName="desCircle" presStyleLbl="node1" presStyleIdx="1" presStyleCnt="10"/>
      <dgm:spPr>
        <a:solidFill>
          <a:schemeClr val="accent1">
            <a:lumMod val="75000"/>
          </a:schemeClr>
        </a:solidFill>
      </dgm:spPr>
    </dgm:pt>
    <dgm:pt modelId="{FF9EFB30-356A-409B-B0A2-33390FBFB258}" type="pres">
      <dgm:prSet presAssocID="{FEE36162-DB06-49F6-99A8-02F6A8B26CE4}" presName="chTx" presStyleLbl="revTx" presStyleIdx="4" presStyleCnt="24"/>
      <dgm:spPr/>
    </dgm:pt>
    <dgm:pt modelId="{2BF20B6D-6454-49CA-B176-4523DD1EE760}" type="pres">
      <dgm:prSet presAssocID="{FEE36162-DB06-49F6-99A8-02F6A8B26CE4}" presName="desTx" presStyleLbl="revTx" presStyleIdx="5" presStyleCnt="24">
        <dgm:presLayoutVars>
          <dgm:bulletEnabled val="1"/>
        </dgm:presLayoutVars>
      </dgm:prSet>
      <dgm:spPr/>
    </dgm:pt>
    <dgm:pt modelId="{210EBE14-D9F1-43F7-8A12-82F72FCB43F6}" type="pres">
      <dgm:prSet presAssocID="{FEE36162-DB06-49F6-99A8-02F6A8B26CE4}" presName="desBackupRightNorm" presStyleCnt="0"/>
      <dgm:spPr/>
    </dgm:pt>
    <dgm:pt modelId="{FB44B74E-2860-4C75-B78F-B88AB334DA2D}" type="pres">
      <dgm:prSet presAssocID="{BDC084A2-F20D-443C-BFE0-50C9868C9D3F}" presName="desSpace" presStyleCnt="0"/>
      <dgm:spPr/>
    </dgm:pt>
    <dgm:pt modelId="{604EDF20-6668-4C31-B3C5-76BAE1A8E3FB}" type="pres">
      <dgm:prSet presAssocID="{31845BC3-AD90-4659-BA4D-73D336AE4F99}" presName="desBackupLeftNorm" presStyleCnt="0"/>
      <dgm:spPr/>
    </dgm:pt>
    <dgm:pt modelId="{B8E16987-AF78-41A1-B7AC-120319CBDF8C}" type="pres">
      <dgm:prSet presAssocID="{31845BC3-AD90-4659-BA4D-73D336AE4F99}" presName="desComposite" presStyleCnt="0"/>
      <dgm:spPr/>
    </dgm:pt>
    <dgm:pt modelId="{60A0803E-6DB8-420E-869F-FD8D66C635BE}" type="pres">
      <dgm:prSet presAssocID="{31845BC3-AD90-4659-BA4D-73D336AE4F99}" presName="desCircle" presStyleLbl="node1" presStyleIdx="2" presStyleCnt="10"/>
      <dgm:spPr>
        <a:solidFill>
          <a:schemeClr val="accent1">
            <a:lumMod val="75000"/>
          </a:schemeClr>
        </a:solidFill>
      </dgm:spPr>
    </dgm:pt>
    <dgm:pt modelId="{00D26BEF-6E01-4B81-84FA-897349798CA0}" type="pres">
      <dgm:prSet presAssocID="{31845BC3-AD90-4659-BA4D-73D336AE4F99}" presName="chTx" presStyleLbl="revTx" presStyleIdx="6" presStyleCnt="24"/>
      <dgm:spPr/>
    </dgm:pt>
    <dgm:pt modelId="{C31D741B-5685-4AA4-8BB2-AEC12704F1B8}" type="pres">
      <dgm:prSet presAssocID="{31845BC3-AD90-4659-BA4D-73D336AE4F99}" presName="desTx" presStyleLbl="revTx" presStyleIdx="7" presStyleCnt="24">
        <dgm:presLayoutVars>
          <dgm:bulletEnabled val="1"/>
        </dgm:presLayoutVars>
      </dgm:prSet>
      <dgm:spPr/>
    </dgm:pt>
    <dgm:pt modelId="{8D05A26D-1C72-4825-944E-399277EB70C2}" type="pres">
      <dgm:prSet presAssocID="{31845BC3-AD90-4659-BA4D-73D336AE4F99}" presName="desBackupRightNorm" presStyleCnt="0"/>
      <dgm:spPr/>
    </dgm:pt>
    <dgm:pt modelId="{74E6D120-C224-4EF3-9A1A-17CEB7D9839E}" type="pres">
      <dgm:prSet presAssocID="{9035DA6E-DCFF-4F46-8262-426CB7207DD0}" presName="desSpace" presStyleCnt="0"/>
      <dgm:spPr/>
    </dgm:pt>
    <dgm:pt modelId="{417C82FC-3665-4D96-AF78-0B3CCB8890AC}" type="pres">
      <dgm:prSet presAssocID="{D777B2E1-D60E-4FF3-AA14-653970D7BE22}" presName="parComposite" presStyleCnt="0"/>
      <dgm:spPr/>
    </dgm:pt>
    <dgm:pt modelId="{56D4C0F4-9CDF-4479-B00B-6185743FB353}" type="pres">
      <dgm:prSet presAssocID="{D777B2E1-D60E-4FF3-AA14-653970D7BE22}" presName="parBigCircle" presStyleLbl="node0" presStyleIdx="2" presStyleCnt="4"/>
      <dgm:spPr>
        <a:solidFill>
          <a:schemeClr val="accent5"/>
        </a:solidFill>
      </dgm:spPr>
    </dgm:pt>
    <dgm:pt modelId="{6FC847F5-F6AD-47C4-9CED-AEF6101DF31A}" type="pres">
      <dgm:prSet presAssocID="{D777B2E1-D60E-4FF3-AA14-653970D7BE22}" presName="parTx" presStyleLbl="revTx" presStyleIdx="8" presStyleCnt="24"/>
      <dgm:spPr/>
    </dgm:pt>
    <dgm:pt modelId="{A8D6E117-0DCA-4D97-B116-2D3144CCB75D}" type="pres">
      <dgm:prSet presAssocID="{D777B2E1-D60E-4FF3-AA14-653970D7BE22}" presName="bSpace" presStyleCnt="0"/>
      <dgm:spPr/>
    </dgm:pt>
    <dgm:pt modelId="{8B959E40-8AB5-45F8-BF9E-D9060DA813AC}" type="pres">
      <dgm:prSet presAssocID="{D777B2E1-D60E-4FF3-AA14-653970D7BE22}" presName="parBackupNorm" presStyleCnt="0"/>
      <dgm:spPr/>
    </dgm:pt>
    <dgm:pt modelId="{DCA16D71-2A50-4DDF-84CD-784370D92851}" type="pres">
      <dgm:prSet presAssocID="{38D00ACE-0DAA-49B6-86A1-FD94051DF4DC}" presName="parSpace" presStyleCnt="0"/>
      <dgm:spPr/>
    </dgm:pt>
    <dgm:pt modelId="{D280D68E-23AD-4A5F-B1E6-578FDA6AB1AF}" type="pres">
      <dgm:prSet presAssocID="{CA05DD1D-8FF2-492B-A835-BFAD91FC9570}" presName="desBackupLeftNorm" presStyleCnt="0"/>
      <dgm:spPr/>
    </dgm:pt>
    <dgm:pt modelId="{BE6CA1D6-1C7E-4440-B803-93B8F2EF5B05}" type="pres">
      <dgm:prSet presAssocID="{CA05DD1D-8FF2-492B-A835-BFAD91FC9570}" presName="desComposite" presStyleCnt="0"/>
      <dgm:spPr/>
    </dgm:pt>
    <dgm:pt modelId="{BE69DF77-43B7-4746-8AA2-2B4F9F475315}" type="pres">
      <dgm:prSet presAssocID="{CA05DD1D-8FF2-492B-A835-BFAD91FC9570}" presName="desCircle" presStyleLbl="node1" presStyleIdx="3" presStyleCnt="10"/>
      <dgm:spPr>
        <a:solidFill>
          <a:schemeClr val="accent5"/>
        </a:solidFill>
      </dgm:spPr>
    </dgm:pt>
    <dgm:pt modelId="{AB6B5D2C-AE3C-42C0-94B8-64BD62BB478C}" type="pres">
      <dgm:prSet presAssocID="{CA05DD1D-8FF2-492B-A835-BFAD91FC9570}" presName="chTx" presStyleLbl="revTx" presStyleIdx="9" presStyleCnt="24"/>
      <dgm:spPr/>
    </dgm:pt>
    <dgm:pt modelId="{713DD381-A9BB-4A46-A90A-9EE8339FB856}" type="pres">
      <dgm:prSet presAssocID="{CA05DD1D-8FF2-492B-A835-BFAD91FC9570}" presName="desTx" presStyleLbl="revTx" presStyleIdx="10" presStyleCnt="24">
        <dgm:presLayoutVars>
          <dgm:bulletEnabled val="1"/>
        </dgm:presLayoutVars>
      </dgm:prSet>
      <dgm:spPr/>
    </dgm:pt>
    <dgm:pt modelId="{6EB2483E-4E08-4DC8-A716-5C433C650C62}" type="pres">
      <dgm:prSet presAssocID="{CA05DD1D-8FF2-492B-A835-BFAD91FC9570}" presName="desBackupRightNorm" presStyleCnt="0"/>
      <dgm:spPr/>
    </dgm:pt>
    <dgm:pt modelId="{5784FF54-864C-4392-805C-7AB4D342FF57}" type="pres">
      <dgm:prSet presAssocID="{86B4B57C-20AD-4651-BD99-018A7BF01347}" presName="desSpace" presStyleCnt="0"/>
      <dgm:spPr/>
    </dgm:pt>
    <dgm:pt modelId="{A0E0D9A9-EDBC-4938-A470-0722916F0D60}" type="pres">
      <dgm:prSet presAssocID="{67C04BB2-4473-4637-9A22-A35BEBDC5B89}" presName="desBackupLeftNorm" presStyleCnt="0"/>
      <dgm:spPr/>
    </dgm:pt>
    <dgm:pt modelId="{BD497722-9C4E-409A-A758-052995EACA81}" type="pres">
      <dgm:prSet presAssocID="{67C04BB2-4473-4637-9A22-A35BEBDC5B89}" presName="desComposite" presStyleCnt="0"/>
      <dgm:spPr/>
    </dgm:pt>
    <dgm:pt modelId="{FD60B62F-A2A2-4C25-84FF-5CB53020AEF8}" type="pres">
      <dgm:prSet presAssocID="{67C04BB2-4473-4637-9A22-A35BEBDC5B89}" presName="desCircle" presStyleLbl="node1" presStyleIdx="4" presStyleCnt="10"/>
      <dgm:spPr>
        <a:solidFill>
          <a:schemeClr val="accent5"/>
        </a:solidFill>
      </dgm:spPr>
    </dgm:pt>
    <dgm:pt modelId="{48A7548B-382F-4980-830D-D28DE8F4EED4}" type="pres">
      <dgm:prSet presAssocID="{67C04BB2-4473-4637-9A22-A35BEBDC5B89}" presName="chTx" presStyleLbl="revTx" presStyleIdx="11" presStyleCnt="24"/>
      <dgm:spPr/>
    </dgm:pt>
    <dgm:pt modelId="{5247EEC1-08D5-4D17-BFE3-3ABC0B30EDC4}" type="pres">
      <dgm:prSet presAssocID="{67C04BB2-4473-4637-9A22-A35BEBDC5B89}" presName="desTx" presStyleLbl="revTx" presStyleIdx="12" presStyleCnt="24">
        <dgm:presLayoutVars>
          <dgm:bulletEnabled val="1"/>
        </dgm:presLayoutVars>
      </dgm:prSet>
      <dgm:spPr/>
    </dgm:pt>
    <dgm:pt modelId="{619264D4-8651-4745-B767-CEA1F61E2D70}" type="pres">
      <dgm:prSet presAssocID="{67C04BB2-4473-4637-9A22-A35BEBDC5B89}" presName="desBackupRightNorm" presStyleCnt="0"/>
      <dgm:spPr/>
    </dgm:pt>
    <dgm:pt modelId="{743C964B-C2FA-4905-A641-05B6BBC50AF4}" type="pres">
      <dgm:prSet presAssocID="{8EB68104-D503-4CB1-AD5C-1F8522290D5D}" presName="desSpace" presStyleCnt="0"/>
      <dgm:spPr/>
    </dgm:pt>
    <dgm:pt modelId="{01DF1D16-5FDC-43A1-802A-0FCBD11D1182}" type="pres">
      <dgm:prSet presAssocID="{21E74B01-4C1D-410C-B566-AC06AB502D0F}" presName="desBackupLeftNorm" presStyleCnt="0"/>
      <dgm:spPr/>
    </dgm:pt>
    <dgm:pt modelId="{F0E18919-5659-44BD-BF3B-46629B360E9B}" type="pres">
      <dgm:prSet presAssocID="{21E74B01-4C1D-410C-B566-AC06AB502D0F}" presName="desComposite" presStyleCnt="0"/>
      <dgm:spPr/>
    </dgm:pt>
    <dgm:pt modelId="{7798B8DB-2209-4397-82AF-1268EF63CE8B}" type="pres">
      <dgm:prSet presAssocID="{21E74B01-4C1D-410C-B566-AC06AB502D0F}" presName="desCircle" presStyleLbl="node1" presStyleIdx="5" presStyleCnt="10"/>
      <dgm:spPr>
        <a:solidFill>
          <a:schemeClr val="accent5"/>
        </a:solidFill>
      </dgm:spPr>
    </dgm:pt>
    <dgm:pt modelId="{3C0BC745-950B-4044-BD74-15C12ADA3B70}" type="pres">
      <dgm:prSet presAssocID="{21E74B01-4C1D-410C-B566-AC06AB502D0F}" presName="chTx" presStyleLbl="revTx" presStyleIdx="13" presStyleCnt="24"/>
      <dgm:spPr/>
    </dgm:pt>
    <dgm:pt modelId="{03EED557-77B1-433D-A5AB-66C950AF2BE1}" type="pres">
      <dgm:prSet presAssocID="{21E74B01-4C1D-410C-B566-AC06AB502D0F}" presName="desTx" presStyleLbl="revTx" presStyleIdx="14" presStyleCnt="24">
        <dgm:presLayoutVars>
          <dgm:bulletEnabled val="1"/>
        </dgm:presLayoutVars>
      </dgm:prSet>
      <dgm:spPr/>
    </dgm:pt>
    <dgm:pt modelId="{63DEC9E1-BD61-483B-8325-DA4C3E89B1C6}" type="pres">
      <dgm:prSet presAssocID="{21E74B01-4C1D-410C-B566-AC06AB502D0F}" presName="desBackupRightNorm" presStyleCnt="0"/>
      <dgm:spPr/>
    </dgm:pt>
    <dgm:pt modelId="{55B9AD7D-2D7F-47AA-891C-BE5E8AAB3190}" type="pres">
      <dgm:prSet presAssocID="{265CC7BF-ADCC-4F37-ACC8-DCAECCA67390}" presName="desSpace" presStyleCnt="0"/>
      <dgm:spPr/>
    </dgm:pt>
    <dgm:pt modelId="{C0CF880E-F864-4B42-B46D-D94B394C1C8D}" type="pres">
      <dgm:prSet presAssocID="{F1727E41-DF51-4F31-BF35-8E112E7BF897}" presName="parComposite" presStyleCnt="0"/>
      <dgm:spPr/>
    </dgm:pt>
    <dgm:pt modelId="{D075B718-9585-419E-A3AF-0A4A23AF6EE8}" type="pres">
      <dgm:prSet presAssocID="{F1727E41-DF51-4F31-BF35-8E112E7BF897}" presName="parBigCircle" presStyleLbl="node0" presStyleIdx="3" presStyleCnt="4"/>
      <dgm:spPr>
        <a:solidFill>
          <a:schemeClr val="accent3">
            <a:lumMod val="75000"/>
          </a:schemeClr>
        </a:solidFill>
      </dgm:spPr>
    </dgm:pt>
    <dgm:pt modelId="{2D6CBBF9-7D76-4473-BD94-972D5F5D003B}" type="pres">
      <dgm:prSet presAssocID="{F1727E41-DF51-4F31-BF35-8E112E7BF897}" presName="parTx" presStyleLbl="revTx" presStyleIdx="15" presStyleCnt="24" custScaleX="104098" custScaleY="99075"/>
      <dgm:spPr/>
    </dgm:pt>
    <dgm:pt modelId="{011CCDE2-2CC4-48D4-8BC0-84AC4F7DD200}" type="pres">
      <dgm:prSet presAssocID="{F1727E41-DF51-4F31-BF35-8E112E7BF897}" presName="bSpace" presStyleCnt="0"/>
      <dgm:spPr/>
    </dgm:pt>
    <dgm:pt modelId="{AC06D6A2-9BD0-4A5E-963C-A91DC35133B0}" type="pres">
      <dgm:prSet presAssocID="{F1727E41-DF51-4F31-BF35-8E112E7BF897}" presName="parBackupNorm" presStyleCnt="0"/>
      <dgm:spPr/>
    </dgm:pt>
    <dgm:pt modelId="{B45A84DF-CA7A-4A09-AA2F-68968A42F073}" type="pres">
      <dgm:prSet presAssocID="{6373FA91-DC8C-4B3F-B7AD-D958DA341826}" presName="parSpace" presStyleCnt="0"/>
      <dgm:spPr/>
    </dgm:pt>
    <dgm:pt modelId="{62FE342A-D332-48D7-8E5B-33E4C03469BB}" type="pres">
      <dgm:prSet presAssocID="{BD703B7E-5D2B-4E4D-A22E-675A61A705AB}" presName="desBackupLeftNorm" presStyleCnt="0"/>
      <dgm:spPr/>
    </dgm:pt>
    <dgm:pt modelId="{61AA5866-A248-4CB8-82D4-8E8505B6EDE5}" type="pres">
      <dgm:prSet presAssocID="{BD703B7E-5D2B-4E4D-A22E-675A61A705AB}" presName="desComposite" presStyleCnt="0"/>
      <dgm:spPr/>
    </dgm:pt>
    <dgm:pt modelId="{9143D8E6-1464-4E2D-928E-21D560D4598B}" type="pres">
      <dgm:prSet presAssocID="{BD703B7E-5D2B-4E4D-A22E-675A61A705AB}" presName="desCircle" presStyleLbl="node1" presStyleIdx="6" presStyleCnt="10"/>
      <dgm:spPr>
        <a:solidFill>
          <a:schemeClr val="accent3">
            <a:lumMod val="75000"/>
          </a:schemeClr>
        </a:solidFill>
      </dgm:spPr>
    </dgm:pt>
    <dgm:pt modelId="{A3EBB940-CA7B-4197-9DB1-36D676949193}" type="pres">
      <dgm:prSet presAssocID="{BD703B7E-5D2B-4E4D-A22E-675A61A705AB}" presName="chTx" presStyleLbl="revTx" presStyleIdx="16" presStyleCnt="24"/>
      <dgm:spPr/>
    </dgm:pt>
    <dgm:pt modelId="{2F760292-F34D-494B-848F-8D5E3852E6D6}" type="pres">
      <dgm:prSet presAssocID="{BD703B7E-5D2B-4E4D-A22E-675A61A705AB}" presName="desTx" presStyleLbl="revTx" presStyleIdx="17" presStyleCnt="24">
        <dgm:presLayoutVars>
          <dgm:bulletEnabled val="1"/>
        </dgm:presLayoutVars>
      </dgm:prSet>
      <dgm:spPr/>
    </dgm:pt>
    <dgm:pt modelId="{54198D2B-8B8F-4EC0-A715-9C8C047632F5}" type="pres">
      <dgm:prSet presAssocID="{BD703B7E-5D2B-4E4D-A22E-675A61A705AB}" presName="desBackupRightNorm" presStyleCnt="0"/>
      <dgm:spPr/>
    </dgm:pt>
    <dgm:pt modelId="{CCF08C4B-C5E0-477A-A999-3A323F40618D}" type="pres">
      <dgm:prSet presAssocID="{FAD52CC1-BE77-4C5A-9217-A5C694B411DF}" presName="desSpace" presStyleCnt="0"/>
      <dgm:spPr/>
    </dgm:pt>
    <dgm:pt modelId="{B0000140-842C-415E-BF75-F995233B7964}" type="pres">
      <dgm:prSet presAssocID="{80FFCAED-E506-421E-9C77-D61F9D0BFA72}" presName="desBackupLeftNorm" presStyleCnt="0"/>
      <dgm:spPr/>
    </dgm:pt>
    <dgm:pt modelId="{70F51C3B-9079-414B-AD72-F0F4768623A3}" type="pres">
      <dgm:prSet presAssocID="{80FFCAED-E506-421E-9C77-D61F9D0BFA72}" presName="desComposite" presStyleCnt="0"/>
      <dgm:spPr/>
    </dgm:pt>
    <dgm:pt modelId="{A8CC9F48-C673-4504-8813-4E150FEBDD14}" type="pres">
      <dgm:prSet presAssocID="{80FFCAED-E506-421E-9C77-D61F9D0BFA72}" presName="desCircle" presStyleLbl="node1" presStyleIdx="7" presStyleCnt="10"/>
      <dgm:spPr>
        <a:solidFill>
          <a:schemeClr val="accent3">
            <a:lumMod val="75000"/>
          </a:schemeClr>
        </a:solidFill>
      </dgm:spPr>
    </dgm:pt>
    <dgm:pt modelId="{B6FB7461-8C17-4DEA-B3DC-9EF6FFD186A7}" type="pres">
      <dgm:prSet presAssocID="{80FFCAED-E506-421E-9C77-D61F9D0BFA72}" presName="chTx" presStyleLbl="revTx" presStyleIdx="18" presStyleCnt="24"/>
      <dgm:spPr/>
    </dgm:pt>
    <dgm:pt modelId="{EBD73EC1-806D-459B-8FC5-73ABBBA1A0F5}" type="pres">
      <dgm:prSet presAssocID="{80FFCAED-E506-421E-9C77-D61F9D0BFA72}" presName="desTx" presStyleLbl="revTx" presStyleIdx="19" presStyleCnt="24">
        <dgm:presLayoutVars>
          <dgm:bulletEnabled val="1"/>
        </dgm:presLayoutVars>
      </dgm:prSet>
      <dgm:spPr/>
    </dgm:pt>
    <dgm:pt modelId="{546F93A0-5FB6-478A-BEF2-A6A75B4EA0A6}" type="pres">
      <dgm:prSet presAssocID="{80FFCAED-E506-421E-9C77-D61F9D0BFA72}" presName="desBackupRightNorm" presStyleCnt="0"/>
      <dgm:spPr/>
    </dgm:pt>
    <dgm:pt modelId="{347B93A3-3BC3-42A8-8F72-9149353113B3}" type="pres">
      <dgm:prSet presAssocID="{88D824BA-5489-403F-9A61-CA00B0DF7BCB}" presName="desSpace" presStyleCnt="0"/>
      <dgm:spPr/>
    </dgm:pt>
    <dgm:pt modelId="{D47C6251-38F3-4013-AC40-1CA7C3BBC0FC}" type="pres">
      <dgm:prSet presAssocID="{D010D044-3836-483F-B521-D3B2A72EC412}" presName="desBackupLeftNorm" presStyleCnt="0"/>
      <dgm:spPr/>
    </dgm:pt>
    <dgm:pt modelId="{284C81F5-63C7-4CF8-8346-2EFF67D4A1DD}" type="pres">
      <dgm:prSet presAssocID="{D010D044-3836-483F-B521-D3B2A72EC412}" presName="desComposite" presStyleCnt="0"/>
      <dgm:spPr/>
    </dgm:pt>
    <dgm:pt modelId="{95005A29-06C4-4098-B1B8-396B3C9D2D8A}" type="pres">
      <dgm:prSet presAssocID="{D010D044-3836-483F-B521-D3B2A72EC412}" presName="desCircle" presStyleLbl="node1" presStyleIdx="8" presStyleCnt="10"/>
      <dgm:spPr>
        <a:solidFill>
          <a:schemeClr val="accent3">
            <a:lumMod val="50000"/>
          </a:schemeClr>
        </a:solidFill>
      </dgm:spPr>
    </dgm:pt>
    <dgm:pt modelId="{8E5C14B8-11C5-446B-A2E7-AEB259597E57}" type="pres">
      <dgm:prSet presAssocID="{D010D044-3836-483F-B521-D3B2A72EC412}" presName="chTx" presStyleLbl="revTx" presStyleIdx="20" presStyleCnt="24"/>
      <dgm:spPr/>
    </dgm:pt>
    <dgm:pt modelId="{B18B1446-9CEC-47D4-A6FA-3148A3407563}" type="pres">
      <dgm:prSet presAssocID="{D010D044-3836-483F-B521-D3B2A72EC412}" presName="desTx" presStyleLbl="revTx" presStyleIdx="21" presStyleCnt="24">
        <dgm:presLayoutVars>
          <dgm:bulletEnabled val="1"/>
        </dgm:presLayoutVars>
      </dgm:prSet>
      <dgm:spPr/>
    </dgm:pt>
    <dgm:pt modelId="{4BC8790D-250D-4160-92D5-1F9A379A3522}" type="pres">
      <dgm:prSet presAssocID="{D010D044-3836-483F-B521-D3B2A72EC412}" presName="desBackupRightNorm" presStyleCnt="0"/>
      <dgm:spPr/>
    </dgm:pt>
    <dgm:pt modelId="{4A6541A6-2BCE-41A2-BA40-2D5F50250172}" type="pres">
      <dgm:prSet presAssocID="{96C2C445-A9E0-41D3-BA09-4E34BE19C253}" presName="desSpace" presStyleCnt="0"/>
      <dgm:spPr/>
    </dgm:pt>
    <dgm:pt modelId="{7625EAEE-0520-4142-937A-856CFF35167B}" type="pres">
      <dgm:prSet presAssocID="{F2322CFF-1D9C-454B-A439-89ABC74B040C}" presName="desBackupLeftNorm" presStyleCnt="0"/>
      <dgm:spPr/>
    </dgm:pt>
    <dgm:pt modelId="{7C199736-FABA-4105-A6EB-F131E9090347}" type="pres">
      <dgm:prSet presAssocID="{F2322CFF-1D9C-454B-A439-89ABC74B040C}" presName="desComposite" presStyleCnt="0"/>
      <dgm:spPr/>
    </dgm:pt>
    <dgm:pt modelId="{180EAA81-7CE4-4FFD-B92B-FEE3FCAF3D21}" type="pres">
      <dgm:prSet presAssocID="{F2322CFF-1D9C-454B-A439-89ABC74B040C}" presName="desCircle" presStyleLbl="node1" presStyleIdx="9" presStyleCnt="10"/>
      <dgm:spPr>
        <a:solidFill>
          <a:schemeClr val="accent3">
            <a:lumMod val="50000"/>
          </a:schemeClr>
        </a:solidFill>
      </dgm:spPr>
    </dgm:pt>
    <dgm:pt modelId="{BD715BBD-A8FD-40CA-95BB-86E0AD25B7BD}" type="pres">
      <dgm:prSet presAssocID="{F2322CFF-1D9C-454B-A439-89ABC74B040C}" presName="chTx" presStyleLbl="revTx" presStyleIdx="22" presStyleCnt="24"/>
      <dgm:spPr/>
    </dgm:pt>
    <dgm:pt modelId="{1BE27522-2A4E-4AA8-BBCB-46D3DD643BCE}" type="pres">
      <dgm:prSet presAssocID="{F2322CFF-1D9C-454B-A439-89ABC74B040C}" presName="desTx" presStyleLbl="revTx" presStyleIdx="23" presStyleCnt="24">
        <dgm:presLayoutVars>
          <dgm:bulletEnabled val="1"/>
        </dgm:presLayoutVars>
      </dgm:prSet>
      <dgm:spPr/>
    </dgm:pt>
    <dgm:pt modelId="{A15C62F9-899C-4D1E-95A0-BE78CC5F956B}" type="pres">
      <dgm:prSet presAssocID="{F2322CFF-1D9C-454B-A439-89ABC74B040C}" presName="desBackupRightNorm" presStyleCnt="0"/>
      <dgm:spPr/>
    </dgm:pt>
    <dgm:pt modelId="{7AD4839D-D2D4-41AA-B1A7-D00FA0533E03}" type="pres">
      <dgm:prSet presAssocID="{666055DF-374E-4D06-B90F-F7D811B0ABAC}" presName="desSpace" presStyleCnt="0"/>
      <dgm:spPr/>
    </dgm:pt>
  </dgm:ptLst>
  <dgm:cxnLst>
    <dgm:cxn modelId="{C6957E09-106D-4C49-BBE8-0CDB2A02B616}" srcId="{F1727E41-DF51-4F31-BF35-8E112E7BF897}" destId="{D010D044-3836-483F-B521-D3B2A72EC412}" srcOrd="2" destOrd="0" parTransId="{697CE2AC-542D-4F4B-8F52-E49F1ECFC6FE}" sibTransId="{96C2C445-A9E0-41D3-BA09-4E34BE19C253}"/>
    <dgm:cxn modelId="{911A0976-CB72-422C-8C1F-7597BBAF285B}" srcId="{3E8AD27F-592F-47D8-B01C-7AD9A05742D5}" destId="{F1727E41-DF51-4F31-BF35-8E112E7BF897}" srcOrd="3" destOrd="0" parTransId="{0C3E0938-0131-41AD-975C-D19349E4F82E}" sibTransId="{6373FA91-DC8C-4B3F-B7AD-D958DA341826}"/>
    <dgm:cxn modelId="{BF9ACA8D-7206-46C3-81AF-6DCB6E7C0BCA}" srcId="{3E8AD27F-592F-47D8-B01C-7AD9A05742D5}" destId="{D777B2E1-D60E-4FF3-AA14-653970D7BE22}" srcOrd="2" destOrd="0" parTransId="{8C086827-5ECA-4FAD-86D8-A6D426E16313}" sibTransId="{38D00ACE-0DAA-49B6-86A1-FD94051DF4DC}"/>
    <dgm:cxn modelId="{DBD04B62-5750-47A0-970E-22B1856ACACB}" type="presOf" srcId="{31845BC3-AD90-4659-BA4D-73D336AE4F99}" destId="{00D26BEF-6E01-4B81-84FA-897349798CA0}" srcOrd="0" destOrd="0" presId="urn:microsoft.com/office/officeart/2008/layout/CircleAccentTimeline"/>
    <dgm:cxn modelId="{479B3F50-A6C9-4200-8B9E-F98404E71428}" type="presOf" srcId="{F2322CFF-1D9C-454B-A439-89ABC74B040C}" destId="{BD715BBD-A8FD-40CA-95BB-86E0AD25B7BD}" srcOrd="0" destOrd="0" presId="urn:microsoft.com/office/officeart/2008/layout/CircleAccentTimeline"/>
    <dgm:cxn modelId="{9DCE6037-A191-4EEC-99E3-9937F6E1B8AE}" srcId="{D777B2E1-D60E-4FF3-AA14-653970D7BE22}" destId="{21E74B01-4C1D-410C-B566-AC06AB502D0F}" srcOrd="2" destOrd="0" parTransId="{CFF7C067-8CB9-4554-91DC-5702701AC94D}" sibTransId="{265CC7BF-ADCC-4F37-ACC8-DCAECCA67390}"/>
    <dgm:cxn modelId="{B9987EC2-C9B0-4633-86AF-98DD105E5451}" srcId="{868F6034-91BF-4610-BE1F-668191C4B126}" destId="{FEE36162-DB06-49F6-99A8-02F6A8B26CE4}" srcOrd="0" destOrd="0" parTransId="{91334137-AEE3-49A3-ABE3-5274098E38D5}" sibTransId="{BDC084A2-F20D-443C-BFE0-50C9868C9D3F}"/>
    <dgm:cxn modelId="{C86BDA0E-570B-4107-A1C9-D71A10F39744}" type="presOf" srcId="{D010D044-3836-483F-B521-D3B2A72EC412}" destId="{8E5C14B8-11C5-446B-A2E7-AEB259597E57}" srcOrd="0" destOrd="0" presId="urn:microsoft.com/office/officeart/2008/layout/CircleAccentTimeline"/>
    <dgm:cxn modelId="{6DA53A21-E129-4B6E-BFA6-21504B0C67C9}" srcId="{D777B2E1-D60E-4FF3-AA14-653970D7BE22}" destId="{67C04BB2-4473-4637-9A22-A35BEBDC5B89}" srcOrd="1" destOrd="0" parTransId="{B78C5322-2DED-4A89-89D9-AD6700BCB1E8}" sibTransId="{8EB68104-D503-4CB1-AD5C-1F8522290D5D}"/>
    <dgm:cxn modelId="{0B6C0DED-957C-4348-B6B9-AD28ECC3D8C0}" type="presOf" srcId="{21E74B01-4C1D-410C-B566-AC06AB502D0F}" destId="{3C0BC745-950B-4044-BD74-15C12ADA3B70}" srcOrd="0" destOrd="0" presId="urn:microsoft.com/office/officeart/2008/layout/CircleAccentTimeline"/>
    <dgm:cxn modelId="{154CEDD1-4DA3-4F0A-B4D7-000BA1B40C88}" type="presOf" srcId="{67C04BB2-4473-4637-9A22-A35BEBDC5B89}" destId="{48A7548B-382F-4980-830D-D28DE8F4EED4}" srcOrd="0" destOrd="0" presId="urn:microsoft.com/office/officeart/2008/layout/CircleAccentTimeline"/>
    <dgm:cxn modelId="{EE3808A9-1770-42A8-93BC-E94EE236D29B}" type="presOf" srcId="{BD703B7E-5D2B-4E4D-A22E-675A61A705AB}" destId="{A3EBB940-CA7B-4197-9DB1-36D676949193}" srcOrd="0" destOrd="0" presId="urn:microsoft.com/office/officeart/2008/layout/CircleAccentTimeline"/>
    <dgm:cxn modelId="{1654A466-4130-422F-89E8-2E00E10066AE}" type="presOf" srcId="{D777B2E1-D60E-4FF3-AA14-653970D7BE22}" destId="{6FC847F5-F6AD-47C4-9CED-AEF6101DF31A}" srcOrd="0" destOrd="0" presId="urn:microsoft.com/office/officeart/2008/layout/CircleAccentTimeline"/>
    <dgm:cxn modelId="{634BE67C-2A6C-4482-8BFE-B057CAF703C5}" type="presOf" srcId="{DDFC5385-06A5-4D3E-B07C-CF6C3228F371}" destId="{BD72D71D-2BDF-401D-9A57-95A984E0A526}" srcOrd="0" destOrd="0" presId="urn:microsoft.com/office/officeart/2008/layout/CircleAccentTimeline"/>
    <dgm:cxn modelId="{A737606A-DF9F-4313-A0DF-3BFA9E4427C6}" type="presOf" srcId="{CA05DD1D-8FF2-492B-A835-BFAD91FC9570}" destId="{AB6B5D2C-AE3C-42C0-94B8-64BD62BB478C}" srcOrd="0" destOrd="0" presId="urn:microsoft.com/office/officeart/2008/layout/CircleAccentTimeline"/>
    <dgm:cxn modelId="{F2F0AAE3-A0F1-4B0E-8BA3-7EF30293B8B9}" srcId="{3E8AD27F-592F-47D8-B01C-7AD9A05742D5}" destId="{37C595EF-02B8-46F1-BA50-21EE2D3B67A5}" srcOrd="0" destOrd="0" parTransId="{4E2780A8-217A-4CE4-9BC2-446A6CEA0C33}" sibTransId="{7C05706E-A3DD-4F2E-BD33-DA66855677DF}"/>
    <dgm:cxn modelId="{E8891EAD-987E-4EB8-9509-35B8C72BC954}" srcId="{D777B2E1-D60E-4FF3-AA14-653970D7BE22}" destId="{CA05DD1D-8FF2-492B-A835-BFAD91FC9570}" srcOrd="0" destOrd="0" parTransId="{1D735AB6-F936-415F-B762-B4020B62C623}" sibTransId="{86B4B57C-20AD-4651-BD99-018A7BF01347}"/>
    <dgm:cxn modelId="{0B366DFC-43B7-40D3-A0A7-BC3CE6AAD87A}" type="presOf" srcId="{3E8AD27F-592F-47D8-B01C-7AD9A05742D5}" destId="{6532E330-C9A2-433A-A7CE-DC9532943972}" srcOrd="0" destOrd="0" presId="urn:microsoft.com/office/officeart/2008/layout/CircleAccentTimeline"/>
    <dgm:cxn modelId="{115A0227-3FF9-401E-86BF-D166AC267A2C}" srcId="{868F6034-91BF-4610-BE1F-668191C4B126}" destId="{31845BC3-AD90-4659-BA4D-73D336AE4F99}" srcOrd="1" destOrd="0" parTransId="{3FD89289-F574-4E2F-B226-5FC80B9C48A4}" sibTransId="{9035DA6E-DCFF-4F46-8262-426CB7207DD0}"/>
    <dgm:cxn modelId="{562BB5EB-1A17-48F3-971F-B8022CB349D1}" srcId="{F1727E41-DF51-4F31-BF35-8E112E7BF897}" destId="{F2322CFF-1D9C-454B-A439-89ABC74B040C}" srcOrd="3" destOrd="0" parTransId="{83A3C47F-B8B6-4DAA-A78D-45647C2DE412}" sibTransId="{666055DF-374E-4D06-B90F-F7D811B0ABAC}"/>
    <dgm:cxn modelId="{3B0C0AE5-0C27-46CA-8E4D-B28731A4BB19}" type="presOf" srcId="{F1727E41-DF51-4F31-BF35-8E112E7BF897}" destId="{2D6CBBF9-7D76-4473-BD94-972D5F5D003B}" srcOrd="0" destOrd="0" presId="urn:microsoft.com/office/officeart/2008/layout/CircleAccentTimeline"/>
    <dgm:cxn modelId="{BE059A2C-508A-48C8-8A6B-954FA95403AE}" type="presOf" srcId="{FEE36162-DB06-49F6-99A8-02F6A8B26CE4}" destId="{FF9EFB30-356A-409B-B0A2-33390FBFB258}" srcOrd="0" destOrd="0" presId="urn:microsoft.com/office/officeart/2008/layout/CircleAccentTimeline"/>
    <dgm:cxn modelId="{681E20D8-5648-4A6A-B743-A0DE8C13091F}" type="presOf" srcId="{868F6034-91BF-4610-BE1F-668191C4B126}" destId="{17B03F2B-E058-4F2A-9A50-AD9B08CECA91}" srcOrd="0" destOrd="0" presId="urn:microsoft.com/office/officeart/2008/layout/CircleAccentTimeline"/>
    <dgm:cxn modelId="{92483910-CDAC-470F-949B-7D235BDE3DDF}" srcId="{F1727E41-DF51-4F31-BF35-8E112E7BF897}" destId="{80FFCAED-E506-421E-9C77-D61F9D0BFA72}" srcOrd="1" destOrd="0" parTransId="{C92809B3-C21E-4AD4-AB9C-002CA5A19433}" sibTransId="{88D824BA-5489-403F-9A61-CA00B0DF7BCB}"/>
    <dgm:cxn modelId="{99BB6E98-F5C5-4E5F-926B-111B43E8ACF9}" type="presOf" srcId="{37C595EF-02B8-46F1-BA50-21EE2D3B67A5}" destId="{8B1A16DC-F623-4AED-BB46-CD047E7D40BA}" srcOrd="0" destOrd="0" presId="urn:microsoft.com/office/officeart/2008/layout/CircleAccentTimeline"/>
    <dgm:cxn modelId="{DE333557-F1F6-4E66-B552-3C2CC08C0C83}" srcId="{3E8AD27F-592F-47D8-B01C-7AD9A05742D5}" destId="{868F6034-91BF-4610-BE1F-668191C4B126}" srcOrd="1" destOrd="0" parTransId="{19883FA4-A8F8-4873-8C1B-A9F32A1B16F2}" sibTransId="{6C04BEEE-90A1-45BF-865C-7EC890B601B0}"/>
    <dgm:cxn modelId="{7155D12B-4516-4ADF-8A4D-83BCA43E73C9}" srcId="{F1727E41-DF51-4F31-BF35-8E112E7BF897}" destId="{BD703B7E-5D2B-4E4D-A22E-675A61A705AB}" srcOrd="0" destOrd="0" parTransId="{1AB306F6-15FA-43E4-8493-7021CC1A549E}" sibTransId="{FAD52CC1-BE77-4C5A-9217-A5C694B411DF}"/>
    <dgm:cxn modelId="{97BD77FD-0186-46F4-B62D-1F9EFB611C79}" srcId="{37C595EF-02B8-46F1-BA50-21EE2D3B67A5}" destId="{DDFC5385-06A5-4D3E-B07C-CF6C3228F371}" srcOrd="0" destOrd="0" parTransId="{4E7BE1F5-ADAF-48C0-AC5F-5C8559150129}" sibTransId="{AA48FFFF-12F6-4F1C-9C38-B2148476F409}"/>
    <dgm:cxn modelId="{F5035FB0-D7FA-4E85-BD9A-FDB0202861FD}" type="presOf" srcId="{80FFCAED-E506-421E-9C77-D61F9D0BFA72}" destId="{B6FB7461-8C17-4DEA-B3DC-9EF6FFD186A7}" srcOrd="0" destOrd="0" presId="urn:microsoft.com/office/officeart/2008/layout/CircleAccentTimeline"/>
    <dgm:cxn modelId="{715574E6-1BD6-4D1B-98AF-C925A0A2E90C}" type="presParOf" srcId="{6532E330-C9A2-433A-A7CE-DC9532943972}" destId="{19B44E9B-7010-46BF-852D-65DBA068E80D}" srcOrd="0" destOrd="0" presId="urn:microsoft.com/office/officeart/2008/layout/CircleAccentTimeline"/>
    <dgm:cxn modelId="{36DABD38-B177-429A-8B37-8EAFBEA23BA9}" type="presParOf" srcId="{19B44E9B-7010-46BF-852D-65DBA068E80D}" destId="{0C361E5A-3DF4-4511-8A86-73F5A1FA86E5}" srcOrd="0" destOrd="0" presId="urn:microsoft.com/office/officeart/2008/layout/CircleAccentTimeline"/>
    <dgm:cxn modelId="{76B134C2-2C73-4D21-8B23-BC8BBFD31079}" type="presParOf" srcId="{19B44E9B-7010-46BF-852D-65DBA068E80D}" destId="{8B1A16DC-F623-4AED-BB46-CD047E7D40BA}" srcOrd="1" destOrd="0" presId="urn:microsoft.com/office/officeart/2008/layout/CircleAccentTimeline"/>
    <dgm:cxn modelId="{E0D3F7A6-F658-42B2-9B55-49D78559E81E}" type="presParOf" srcId="{19B44E9B-7010-46BF-852D-65DBA068E80D}" destId="{3F99D02C-4E29-46C4-B38C-C2F416F18C68}" srcOrd="2" destOrd="0" presId="urn:microsoft.com/office/officeart/2008/layout/CircleAccentTimeline"/>
    <dgm:cxn modelId="{B8B7C63C-0CB9-45F5-8CC3-7068E64B4D49}" type="presParOf" srcId="{6532E330-C9A2-433A-A7CE-DC9532943972}" destId="{C62FD3C6-3F9B-478D-A5A8-0F4B4DF3DB29}" srcOrd="1" destOrd="0" presId="urn:microsoft.com/office/officeart/2008/layout/CircleAccentTimeline"/>
    <dgm:cxn modelId="{D73A3E1D-1D83-4C63-BE10-A488B71355D1}" type="presParOf" srcId="{6532E330-C9A2-433A-A7CE-DC9532943972}" destId="{4F5F7BD7-4F1B-40FD-AB0E-8BC310741D9B}" srcOrd="2" destOrd="0" presId="urn:microsoft.com/office/officeart/2008/layout/CircleAccentTimeline"/>
    <dgm:cxn modelId="{D27A8716-3005-4AEB-95E6-86285B10AAEE}" type="presParOf" srcId="{6532E330-C9A2-433A-A7CE-DC9532943972}" destId="{633B6FFA-1EB5-4829-8988-BF7F95520BF9}" srcOrd="3" destOrd="0" presId="urn:microsoft.com/office/officeart/2008/layout/CircleAccentTimeline"/>
    <dgm:cxn modelId="{98EB9A7F-2EFE-4333-B769-A85F1CE186C6}" type="presParOf" srcId="{6532E330-C9A2-433A-A7CE-DC9532943972}" destId="{C62DAF57-6C67-4677-A55F-E563FC129D38}" srcOrd="4" destOrd="0" presId="urn:microsoft.com/office/officeart/2008/layout/CircleAccentTimeline"/>
    <dgm:cxn modelId="{FE4E588F-14F7-4A73-A32F-DC0D63744535}" type="presParOf" srcId="{C62DAF57-6C67-4677-A55F-E563FC129D38}" destId="{0C622C91-9E75-4DE0-B2F0-61D9AF01FB82}" srcOrd="0" destOrd="0" presId="urn:microsoft.com/office/officeart/2008/layout/CircleAccentTimeline"/>
    <dgm:cxn modelId="{2112463C-6D17-447A-A0E8-504F1FC8F8B3}" type="presParOf" srcId="{C62DAF57-6C67-4677-A55F-E563FC129D38}" destId="{BD72D71D-2BDF-401D-9A57-95A984E0A526}" srcOrd="1" destOrd="0" presId="urn:microsoft.com/office/officeart/2008/layout/CircleAccentTimeline"/>
    <dgm:cxn modelId="{EA783F89-6686-418E-925A-0C2101C164A5}" type="presParOf" srcId="{C62DAF57-6C67-4677-A55F-E563FC129D38}" destId="{784D50FB-C61B-4304-A410-086C89C1239B}" srcOrd="2" destOrd="0" presId="urn:microsoft.com/office/officeart/2008/layout/CircleAccentTimeline"/>
    <dgm:cxn modelId="{0B2E0C14-1917-438F-8433-B6225E7B7CF3}" type="presParOf" srcId="{6532E330-C9A2-433A-A7CE-DC9532943972}" destId="{D5CEC326-526D-4454-A7D0-D34685DC7E16}" srcOrd="5" destOrd="0" presId="urn:microsoft.com/office/officeart/2008/layout/CircleAccentTimeline"/>
    <dgm:cxn modelId="{A5676A12-78B8-4FD9-B7FA-103F37A0DDA9}" type="presParOf" srcId="{6532E330-C9A2-433A-A7CE-DC9532943972}" destId="{AFD79FC7-36DC-4B11-B2FA-FC443BE2DE11}" srcOrd="6" destOrd="0" presId="urn:microsoft.com/office/officeart/2008/layout/CircleAccentTimeline"/>
    <dgm:cxn modelId="{7E03720D-DE73-4CC3-8227-71DFA754786D}" type="presParOf" srcId="{6532E330-C9A2-433A-A7CE-DC9532943972}" destId="{3F95FD85-6B67-4A27-8345-DA52805E6773}" srcOrd="7" destOrd="0" presId="urn:microsoft.com/office/officeart/2008/layout/CircleAccentTimeline"/>
    <dgm:cxn modelId="{2A99B7CF-DA0D-468F-8570-A32DA831BFD7}" type="presParOf" srcId="{3F95FD85-6B67-4A27-8345-DA52805E6773}" destId="{24E77EE5-91DE-4C6B-A67D-E476FE80948B}" srcOrd="0" destOrd="0" presId="urn:microsoft.com/office/officeart/2008/layout/CircleAccentTimeline"/>
    <dgm:cxn modelId="{42981CDA-1DEE-47B6-BE99-B9FC5A36ACEA}" type="presParOf" srcId="{3F95FD85-6B67-4A27-8345-DA52805E6773}" destId="{17B03F2B-E058-4F2A-9A50-AD9B08CECA91}" srcOrd="1" destOrd="0" presId="urn:microsoft.com/office/officeart/2008/layout/CircleAccentTimeline"/>
    <dgm:cxn modelId="{B4B14DBA-F6BA-4282-8472-D5E8C87FE6D2}" type="presParOf" srcId="{3F95FD85-6B67-4A27-8345-DA52805E6773}" destId="{4B7396BA-F596-4740-81D5-2DB2B5D03F0B}" srcOrd="2" destOrd="0" presId="urn:microsoft.com/office/officeart/2008/layout/CircleAccentTimeline"/>
    <dgm:cxn modelId="{E03FA827-3BA5-4084-A44E-AC0628AE8E99}" type="presParOf" srcId="{6532E330-C9A2-433A-A7CE-DC9532943972}" destId="{442C4427-3A45-495A-9545-2B0554CCC597}" srcOrd="8" destOrd="0" presId="urn:microsoft.com/office/officeart/2008/layout/CircleAccentTimeline"/>
    <dgm:cxn modelId="{C0E0AAFE-EE9E-49A8-B473-7EDCFDD4739C}" type="presParOf" srcId="{6532E330-C9A2-433A-A7CE-DC9532943972}" destId="{75D695EB-1457-4709-A533-B39404E82490}" srcOrd="9" destOrd="0" presId="urn:microsoft.com/office/officeart/2008/layout/CircleAccentTimeline"/>
    <dgm:cxn modelId="{D2A0AEAB-213E-4E13-9A4E-DA0B428660EE}" type="presParOf" srcId="{6532E330-C9A2-433A-A7CE-DC9532943972}" destId="{F6DF8DCF-AC8A-43C7-8FAC-E71EE66CAFB6}" srcOrd="10" destOrd="0" presId="urn:microsoft.com/office/officeart/2008/layout/CircleAccentTimeline"/>
    <dgm:cxn modelId="{BB54F9BB-F6A6-4E52-90C0-5382F060AFDF}" type="presParOf" srcId="{6532E330-C9A2-433A-A7CE-DC9532943972}" destId="{8FEBB501-569A-44CA-953E-5EDCD328F9E6}" srcOrd="11" destOrd="0" presId="urn:microsoft.com/office/officeart/2008/layout/CircleAccentTimeline"/>
    <dgm:cxn modelId="{3B88B3FA-A478-41B0-8F33-11B0EC616D47}" type="presParOf" srcId="{8FEBB501-569A-44CA-953E-5EDCD328F9E6}" destId="{B218F39D-0DE3-4728-BC76-75077A7ED296}" srcOrd="0" destOrd="0" presId="urn:microsoft.com/office/officeart/2008/layout/CircleAccentTimeline"/>
    <dgm:cxn modelId="{ECCA1BE0-E019-4BCE-A548-061478364EE1}" type="presParOf" srcId="{8FEBB501-569A-44CA-953E-5EDCD328F9E6}" destId="{FF9EFB30-356A-409B-B0A2-33390FBFB258}" srcOrd="1" destOrd="0" presId="urn:microsoft.com/office/officeart/2008/layout/CircleAccentTimeline"/>
    <dgm:cxn modelId="{D6326AC1-FE27-4D9E-AF47-2938BBB136A9}" type="presParOf" srcId="{8FEBB501-569A-44CA-953E-5EDCD328F9E6}" destId="{2BF20B6D-6454-49CA-B176-4523DD1EE760}" srcOrd="2" destOrd="0" presId="urn:microsoft.com/office/officeart/2008/layout/CircleAccentTimeline"/>
    <dgm:cxn modelId="{B02D9268-F46E-4E71-BDBC-31F38BA111EE}" type="presParOf" srcId="{6532E330-C9A2-433A-A7CE-DC9532943972}" destId="{210EBE14-D9F1-43F7-8A12-82F72FCB43F6}" srcOrd="12" destOrd="0" presId="urn:microsoft.com/office/officeart/2008/layout/CircleAccentTimeline"/>
    <dgm:cxn modelId="{0ED5FBC2-44EC-412B-8E12-1084F3D942E2}" type="presParOf" srcId="{6532E330-C9A2-433A-A7CE-DC9532943972}" destId="{FB44B74E-2860-4C75-B78F-B88AB334DA2D}" srcOrd="13" destOrd="0" presId="urn:microsoft.com/office/officeart/2008/layout/CircleAccentTimeline"/>
    <dgm:cxn modelId="{71B97625-30D9-44B1-A7D8-1ADBAF216EF5}" type="presParOf" srcId="{6532E330-C9A2-433A-A7CE-DC9532943972}" destId="{604EDF20-6668-4C31-B3C5-76BAE1A8E3FB}" srcOrd="14" destOrd="0" presId="urn:microsoft.com/office/officeart/2008/layout/CircleAccentTimeline"/>
    <dgm:cxn modelId="{E4B986F7-B26B-440C-8358-9B64FA6097B3}" type="presParOf" srcId="{6532E330-C9A2-433A-A7CE-DC9532943972}" destId="{B8E16987-AF78-41A1-B7AC-120319CBDF8C}" srcOrd="15" destOrd="0" presId="urn:microsoft.com/office/officeart/2008/layout/CircleAccentTimeline"/>
    <dgm:cxn modelId="{0531FC3A-5729-4AFE-8E55-007BDB7F92E8}" type="presParOf" srcId="{B8E16987-AF78-41A1-B7AC-120319CBDF8C}" destId="{60A0803E-6DB8-420E-869F-FD8D66C635BE}" srcOrd="0" destOrd="0" presId="urn:microsoft.com/office/officeart/2008/layout/CircleAccentTimeline"/>
    <dgm:cxn modelId="{B97BACFE-6E46-408F-88E7-3F9E53354EA5}" type="presParOf" srcId="{B8E16987-AF78-41A1-B7AC-120319CBDF8C}" destId="{00D26BEF-6E01-4B81-84FA-897349798CA0}" srcOrd="1" destOrd="0" presId="urn:microsoft.com/office/officeart/2008/layout/CircleAccentTimeline"/>
    <dgm:cxn modelId="{F01B2A17-0D5E-4A08-8B4D-BE3F36AC14D5}" type="presParOf" srcId="{B8E16987-AF78-41A1-B7AC-120319CBDF8C}" destId="{C31D741B-5685-4AA4-8BB2-AEC12704F1B8}" srcOrd="2" destOrd="0" presId="urn:microsoft.com/office/officeart/2008/layout/CircleAccentTimeline"/>
    <dgm:cxn modelId="{4540647E-B7FE-463C-ADE9-D6E56890D936}" type="presParOf" srcId="{6532E330-C9A2-433A-A7CE-DC9532943972}" destId="{8D05A26D-1C72-4825-944E-399277EB70C2}" srcOrd="16" destOrd="0" presId="urn:microsoft.com/office/officeart/2008/layout/CircleAccentTimeline"/>
    <dgm:cxn modelId="{FA5632CD-E372-49F0-9500-05B50DB1346E}" type="presParOf" srcId="{6532E330-C9A2-433A-A7CE-DC9532943972}" destId="{74E6D120-C224-4EF3-9A1A-17CEB7D9839E}" srcOrd="17" destOrd="0" presId="urn:microsoft.com/office/officeart/2008/layout/CircleAccentTimeline"/>
    <dgm:cxn modelId="{F0B84FF6-80A3-419D-BC05-E7351707F64D}" type="presParOf" srcId="{6532E330-C9A2-433A-A7CE-DC9532943972}" destId="{417C82FC-3665-4D96-AF78-0B3CCB8890AC}" srcOrd="18" destOrd="0" presId="urn:microsoft.com/office/officeart/2008/layout/CircleAccentTimeline"/>
    <dgm:cxn modelId="{48156534-FC89-4BE8-B90F-E385A05C151E}" type="presParOf" srcId="{417C82FC-3665-4D96-AF78-0B3CCB8890AC}" destId="{56D4C0F4-9CDF-4479-B00B-6185743FB353}" srcOrd="0" destOrd="0" presId="urn:microsoft.com/office/officeart/2008/layout/CircleAccentTimeline"/>
    <dgm:cxn modelId="{83DD9879-62A6-4CBF-A45B-D3F5E361C362}" type="presParOf" srcId="{417C82FC-3665-4D96-AF78-0B3CCB8890AC}" destId="{6FC847F5-F6AD-47C4-9CED-AEF6101DF31A}" srcOrd="1" destOrd="0" presId="urn:microsoft.com/office/officeart/2008/layout/CircleAccentTimeline"/>
    <dgm:cxn modelId="{D7A33A36-D261-49AD-BB36-C08A1EDA6770}" type="presParOf" srcId="{417C82FC-3665-4D96-AF78-0B3CCB8890AC}" destId="{A8D6E117-0DCA-4D97-B116-2D3144CCB75D}" srcOrd="2" destOrd="0" presId="urn:microsoft.com/office/officeart/2008/layout/CircleAccentTimeline"/>
    <dgm:cxn modelId="{C227C022-49D5-4A42-9EE2-63010BFC315D}" type="presParOf" srcId="{6532E330-C9A2-433A-A7CE-DC9532943972}" destId="{8B959E40-8AB5-45F8-BF9E-D9060DA813AC}" srcOrd="19" destOrd="0" presId="urn:microsoft.com/office/officeart/2008/layout/CircleAccentTimeline"/>
    <dgm:cxn modelId="{DF35B0DF-0A47-4AE7-90F1-B575EF0D2AFD}" type="presParOf" srcId="{6532E330-C9A2-433A-A7CE-DC9532943972}" destId="{DCA16D71-2A50-4DDF-84CD-784370D92851}" srcOrd="20" destOrd="0" presId="urn:microsoft.com/office/officeart/2008/layout/CircleAccentTimeline"/>
    <dgm:cxn modelId="{85D6D10C-3310-4350-A5E8-6A410ADAFF02}" type="presParOf" srcId="{6532E330-C9A2-433A-A7CE-DC9532943972}" destId="{D280D68E-23AD-4A5F-B1E6-578FDA6AB1AF}" srcOrd="21" destOrd="0" presId="urn:microsoft.com/office/officeart/2008/layout/CircleAccentTimeline"/>
    <dgm:cxn modelId="{15A4BCA2-C7C1-48B2-AE3B-0FF93F61EB79}" type="presParOf" srcId="{6532E330-C9A2-433A-A7CE-DC9532943972}" destId="{BE6CA1D6-1C7E-4440-B803-93B8F2EF5B05}" srcOrd="22" destOrd="0" presId="urn:microsoft.com/office/officeart/2008/layout/CircleAccentTimeline"/>
    <dgm:cxn modelId="{BBE4C0E7-3820-4DF8-AC00-A5BA010F7E22}" type="presParOf" srcId="{BE6CA1D6-1C7E-4440-B803-93B8F2EF5B05}" destId="{BE69DF77-43B7-4746-8AA2-2B4F9F475315}" srcOrd="0" destOrd="0" presId="urn:microsoft.com/office/officeart/2008/layout/CircleAccentTimeline"/>
    <dgm:cxn modelId="{385905A2-F174-466A-8233-EBA79EAC7D63}" type="presParOf" srcId="{BE6CA1D6-1C7E-4440-B803-93B8F2EF5B05}" destId="{AB6B5D2C-AE3C-42C0-94B8-64BD62BB478C}" srcOrd="1" destOrd="0" presId="urn:microsoft.com/office/officeart/2008/layout/CircleAccentTimeline"/>
    <dgm:cxn modelId="{360A12D3-6400-40F1-8719-B6B28D8B7436}" type="presParOf" srcId="{BE6CA1D6-1C7E-4440-B803-93B8F2EF5B05}" destId="{713DD381-A9BB-4A46-A90A-9EE8339FB856}" srcOrd="2" destOrd="0" presId="urn:microsoft.com/office/officeart/2008/layout/CircleAccentTimeline"/>
    <dgm:cxn modelId="{09AD2DBE-F86F-46BF-A704-2DE6FEEDBCDA}" type="presParOf" srcId="{6532E330-C9A2-433A-A7CE-DC9532943972}" destId="{6EB2483E-4E08-4DC8-A716-5C433C650C62}" srcOrd="23" destOrd="0" presId="urn:microsoft.com/office/officeart/2008/layout/CircleAccentTimeline"/>
    <dgm:cxn modelId="{E7AAFCC2-813E-40CE-A085-A226493FCE2C}" type="presParOf" srcId="{6532E330-C9A2-433A-A7CE-DC9532943972}" destId="{5784FF54-864C-4392-805C-7AB4D342FF57}" srcOrd="24" destOrd="0" presId="urn:microsoft.com/office/officeart/2008/layout/CircleAccentTimeline"/>
    <dgm:cxn modelId="{4129638C-99C0-43BA-8380-41A3839D4245}" type="presParOf" srcId="{6532E330-C9A2-433A-A7CE-DC9532943972}" destId="{A0E0D9A9-EDBC-4938-A470-0722916F0D60}" srcOrd="25" destOrd="0" presId="urn:microsoft.com/office/officeart/2008/layout/CircleAccentTimeline"/>
    <dgm:cxn modelId="{6CE72541-DE64-482E-81FE-67DE74E551F9}" type="presParOf" srcId="{6532E330-C9A2-433A-A7CE-DC9532943972}" destId="{BD497722-9C4E-409A-A758-052995EACA81}" srcOrd="26" destOrd="0" presId="urn:microsoft.com/office/officeart/2008/layout/CircleAccentTimeline"/>
    <dgm:cxn modelId="{ED5C9774-0983-45DE-8C58-871B4C808DB3}" type="presParOf" srcId="{BD497722-9C4E-409A-A758-052995EACA81}" destId="{FD60B62F-A2A2-4C25-84FF-5CB53020AEF8}" srcOrd="0" destOrd="0" presId="urn:microsoft.com/office/officeart/2008/layout/CircleAccentTimeline"/>
    <dgm:cxn modelId="{E065ADC3-6E36-4A9B-AA77-B08221A1D3E8}" type="presParOf" srcId="{BD497722-9C4E-409A-A758-052995EACA81}" destId="{48A7548B-382F-4980-830D-D28DE8F4EED4}" srcOrd="1" destOrd="0" presId="urn:microsoft.com/office/officeart/2008/layout/CircleAccentTimeline"/>
    <dgm:cxn modelId="{4FB87AC7-99EB-4B84-ADB8-8085596BD705}" type="presParOf" srcId="{BD497722-9C4E-409A-A758-052995EACA81}" destId="{5247EEC1-08D5-4D17-BFE3-3ABC0B30EDC4}" srcOrd="2" destOrd="0" presId="urn:microsoft.com/office/officeart/2008/layout/CircleAccentTimeline"/>
    <dgm:cxn modelId="{9F2DB6AB-4856-473E-8E58-F92BF6348439}" type="presParOf" srcId="{6532E330-C9A2-433A-A7CE-DC9532943972}" destId="{619264D4-8651-4745-B767-CEA1F61E2D70}" srcOrd="27" destOrd="0" presId="urn:microsoft.com/office/officeart/2008/layout/CircleAccentTimeline"/>
    <dgm:cxn modelId="{A49A5FBE-2561-4E42-A153-3BE2F02F8659}" type="presParOf" srcId="{6532E330-C9A2-433A-A7CE-DC9532943972}" destId="{743C964B-C2FA-4905-A641-05B6BBC50AF4}" srcOrd="28" destOrd="0" presId="urn:microsoft.com/office/officeart/2008/layout/CircleAccentTimeline"/>
    <dgm:cxn modelId="{3AE000E5-D2A8-4298-890F-2569E0F83C67}" type="presParOf" srcId="{6532E330-C9A2-433A-A7CE-DC9532943972}" destId="{01DF1D16-5FDC-43A1-802A-0FCBD11D1182}" srcOrd="29" destOrd="0" presId="urn:microsoft.com/office/officeart/2008/layout/CircleAccentTimeline"/>
    <dgm:cxn modelId="{DF01DB14-B92E-4673-B05C-41DABC598700}" type="presParOf" srcId="{6532E330-C9A2-433A-A7CE-DC9532943972}" destId="{F0E18919-5659-44BD-BF3B-46629B360E9B}" srcOrd="30" destOrd="0" presId="urn:microsoft.com/office/officeart/2008/layout/CircleAccentTimeline"/>
    <dgm:cxn modelId="{1DF9B133-F3C8-43EA-8A89-7D032B72C1E7}" type="presParOf" srcId="{F0E18919-5659-44BD-BF3B-46629B360E9B}" destId="{7798B8DB-2209-4397-82AF-1268EF63CE8B}" srcOrd="0" destOrd="0" presId="urn:microsoft.com/office/officeart/2008/layout/CircleAccentTimeline"/>
    <dgm:cxn modelId="{8B21A924-81CD-4D3E-8989-4131AED036B9}" type="presParOf" srcId="{F0E18919-5659-44BD-BF3B-46629B360E9B}" destId="{3C0BC745-950B-4044-BD74-15C12ADA3B70}" srcOrd="1" destOrd="0" presId="urn:microsoft.com/office/officeart/2008/layout/CircleAccentTimeline"/>
    <dgm:cxn modelId="{57B5F407-4B57-44A7-8ACB-08954200AE36}" type="presParOf" srcId="{F0E18919-5659-44BD-BF3B-46629B360E9B}" destId="{03EED557-77B1-433D-A5AB-66C950AF2BE1}" srcOrd="2" destOrd="0" presId="urn:microsoft.com/office/officeart/2008/layout/CircleAccentTimeline"/>
    <dgm:cxn modelId="{A8DE6FD5-F5AA-4379-AC85-8093F94D9F86}" type="presParOf" srcId="{6532E330-C9A2-433A-A7CE-DC9532943972}" destId="{63DEC9E1-BD61-483B-8325-DA4C3E89B1C6}" srcOrd="31" destOrd="0" presId="urn:microsoft.com/office/officeart/2008/layout/CircleAccentTimeline"/>
    <dgm:cxn modelId="{F0D41BBD-E0DE-48B5-874D-44AB351765B5}" type="presParOf" srcId="{6532E330-C9A2-433A-A7CE-DC9532943972}" destId="{55B9AD7D-2D7F-47AA-891C-BE5E8AAB3190}" srcOrd="32" destOrd="0" presId="urn:microsoft.com/office/officeart/2008/layout/CircleAccentTimeline"/>
    <dgm:cxn modelId="{639A4BE6-32E3-414B-85B8-FD12D7E78F7E}" type="presParOf" srcId="{6532E330-C9A2-433A-A7CE-DC9532943972}" destId="{C0CF880E-F864-4B42-B46D-D94B394C1C8D}" srcOrd="33" destOrd="0" presId="urn:microsoft.com/office/officeart/2008/layout/CircleAccentTimeline"/>
    <dgm:cxn modelId="{23AAC434-6D32-490C-9CD5-7E53287CC9C5}" type="presParOf" srcId="{C0CF880E-F864-4B42-B46D-D94B394C1C8D}" destId="{D075B718-9585-419E-A3AF-0A4A23AF6EE8}" srcOrd="0" destOrd="0" presId="urn:microsoft.com/office/officeart/2008/layout/CircleAccentTimeline"/>
    <dgm:cxn modelId="{0DD84ABC-7F5D-4BBF-A2BB-4E58D1EED346}" type="presParOf" srcId="{C0CF880E-F864-4B42-B46D-D94B394C1C8D}" destId="{2D6CBBF9-7D76-4473-BD94-972D5F5D003B}" srcOrd="1" destOrd="0" presId="urn:microsoft.com/office/officeart/2008/layout/CircleAccentTimeline"/>
    <dgm:cxn modelId="{D2CA43F2-A8DC-42D6-B961-9BF23C53443F}" type="presParOf" srcId="{C0CF880E-F864-4B42-B46D-D94B394C1C8D}" destId="{011CCDE2-2CC4-48D4-8BC0-84AC4F7DD200}" srcOrd="2" destOrd="0" presId="urn:microsoft.com/office/officeart/2008/layout/CircleAccentTimeline"/>
    <dgm:cxn modelId="{0E6D9EA8-BFA9-4B2C-B4F9-CC484EB9E420}" type="presParOf" srcId="{6532E330-C9A2-433A-A7CE-DC9532943972}" destId="{AC06D6A2-9BD0-4A5E-963C-A91DC35133B0}" srcOrd="34" destOrd="0" presId="urn:microsoft.com/office/officeart/2008/layout/CircleAccentTimeline"/>
    <dgm:cxn modelId="{D9D8ABE3-B7E5-4D3A-BE5A-2CBC9D46F9F4}" type="presParOf" srcId="{6532E330-C9A2-433A-A7CE-DC9532943972}" destId="{B45A84DF-CA7A-4A09-AA2F-68968A42F073}" srcOrd="35" destOrd="0" presId="urn:microsoft.com/office/officeart/2008/layout/CircleAccentTimeline"/>
    <dgm:cxn modelId="{BF418FDC-DAA5-4567-9C2E-08952784F38B}" type="presParOf" srcId="{6532E330-C9A2-433A-A7CE-DC9532943972}" destId="{62FE342A-D332-48D7-8E5B-33E4C03469BB}" srcOrd="36" destOrd="0" presId="urn:microsoft.com/office/officeart/2008/layout/CircleAccentTimeline"/>
    <dgm:cxn modelId="{882A830E-FF89-45A2-B11E-157243B4185F}" type="presParOf" srcId="{6532E330-C9A2-433A-A7CE-DC9532943972}" destId="{61AA5866-A248-4CB8-82D4-8E8505B6EDE5}" srcOrd="37" destOrd="0" presId="urn:microsoft.com/office/officeart/2008/layout/CircleAccentTimeline"/>
    <dgm:cxn modelId="{72F0DF15-BCE5-4D55-BCA4-3BC8094C75DE}" type="presParOf" srcId="{61AA5866-A248-4CB8-82D4-8E8505B6EDE5}" destId="{9143D8E6-1464-4E2D-928E-21D560D4598B}" srcOrd="0" destOrd="0" presId="urn:microsoft.com/office/officeart/2008/layout/CircleAccentTimeline"/>
    <dgm:cxn modelId="{16E78685-1F2F-4D83-8860-9B24B225AE2D}" type="presParOf" srcId="{61AA5866-A248-4CB8-82D4-8E8505B6EDE5}" destId="{A3EBB940-CA7B-4197-9DB1-36D676949193}" srcOrd="1" destOrd="0" presId="urn:microsoft.com/office/officeart/2008/layout/CircleAccentTimeline"/>
    <dgm:cxn modelId="{D38748FF-4F87-4F06-B15C-6CAB7CFA39B3}" type="presParOf" srcId="{61AA5866-A248-4CB8-82D4-8E8505B6EDE5}" destId="{2F760292-F34D-494B-848F-8D5E3852E6D6}" srcOrd="2" destOrd="0" presId="urn:microsoft.com/office/officeart/2008/layout/CircleAccentTimeline"/>
    <dgm:cxn modelId="{42906AB4-2568-4A01-8EEE-4EDA2B76D5B6}" type="presParOf" srcId="{6532E330-C9A2-433A-A7CE-DC9532943972}" destId="{54198D2B-8B8F-4EC0-A715-9C8C047632F5}" srcOrd="38" destOrd="0" presId="urn:microsoft.com/office/officeart/2008/layout/CircleAccentTimeline"/>
    <dgm:cxn modelId="{33C27C83-ADBB-425A-84DC-7FD441B80545}" type="presParOf" srcId="{6532E330-C9A2-433A-A7CE-DC9532943972}" destId="{CCF08C4B-C5E0-477A-A999-3A323F40618D}" srcOrd="39" destOrd="0" presId="urn:microsoft.com/office/officeart/2008/layout/CircleAccentTimeline"/>
    <dgm:cxn modelId="{EB2ECA9F-897B-4F4E-886A-03E2A90FF69E}" type="presParOf" srcId="{6532E330-C9A2-433A-A7CE-DC9532943972}" destId="{B0000140-842C-415E-BF75-F995233B7964}" srcOrd="40" destOrd="0" presId="urn:microsoft.com/office/officeart/2008/layout/CircleAccentTimeline"/>
    <dgm:cxn modelId="{2A954C9B-B2CA-452D-8C39-9019439EE9E2}" type="presParOf" srcId="{6532E330-C9A2-433A-A7CE-DC9532943972}" destId="{70F51C3B-9079-414B-AD72-F0F4768623A3}" srcOrd="41" destOrd="0" presId="urn:microsoft.com/office/officeart/2008/layout/CircleAccentTimeline"/>
    <dgm:cxn modelId="{201D3112-F65A-4908-9539-4D35629FD975}" type="presParOf" srcId="{70F51C3B-9079-414B-AD72-F0F4768623A3}" destId="{A8CC9F48-C673-4504-8813-4E150FEBDD14}" srcOrd="0" destOrd="0" presId="urn:microsoft.com/office/officeart/2008/layout/CircleAccentTimeline"/>
    <dgm:cxn modelId="{88C3D9A1-8979-4223-A812-4A038038F248}" type="presParOf" srcId="{70F51C3B-9079-414B-AD72-F0F4768623A3}" destId="{B6FB7461-8C17-4DEA-B3DC-9EF6FFD186A7}" srcOrd="1" destOrd="0" presId="urn:microsoft.com/office/officeart/2008/layout/CircleAccentTimeline"/>
    <dgm:cxn modelId="{61E158DF-59F5-431D-BD85-2659C601FB34}" type="presParOf" srcId="{70F51C3B-9079-414B-AD72-F0F4768623A3}" destId="{EBD73EC1-806D-459B-8FC5-73ABBBA1A0F5}" srcOrd="2" destOrd="0" presId="urn:microsoft.com/office/officeart/2008/layout/CircleAccentTimeline"/>
    <dgm:cxn modelId="{4A9E39E7-A4B6-4BC8-8BC9-45A3EF0697D9}" type="presParOf" srcId="{6532E330-C9A2-433A-A7CE-DC9532943972}" destId="{546F93A0-5FB6-478A-BEF2-A6A75B4EA0A6}" srcOrd="42" destOrd="0" presId="urn:microsoft.com/office/officeart/2008/layout/CircleAccentTimeline"/>
    <dgm:cxn modelId="{84AD631C-6C08-4181-922D-995496BBB740}" type="presParOf" srcId="{6532E330-C9A2-433A-A7CE-DC9532943972}" destId="{347B93A3-3BC3-42A8-8F72-9149353113B3}" srcOrd="43" destOrd="0" presId="urn:microsoft.com/office/officeart/2008/layout/CircleAccentTimeline"/>
    <dgm:cxn modelId="{4A8B1945-8D22-470F-81BB-CADB74B90CE7}" type="presParOf" srcId="{6532E330-C9A2-433A-A7CE-DC9532943972}" destId="{D47C6251-38F3-4013-AC40-1CA7C3BBC0FC}" srcOrd="44" destOrd="0" presId="urn:microsoft.com/office/officeart/2008/layout/CircleAccentTimeline"/>
    <dgm:cxn modelId="{E108A087-DFF8-48E2-853F-E2F4DAA4D99D}" type="presParOf" srcId="{6532E330-C9A2-433A-A7CE-DC9532943972}" destId="{284C81F5-63C7-4CF8-8346-2EFF67D4A1DD}" srcOrd="45" destOrd="0" presId="urn:microsoft.com/office/officeart/2008/layout/CircleAccentTimeline"/>
    <dgm:cxn modelId="{66A45344-CC15-42E1-BA60-1127054846BB}" type="presParOf" srcId="{284C81F5-63C7-4CF8-8346-2EFF67D4A1DD}" destId="{95005A29-06C4-4098-B1B8-396B3C9D2D8A}" srcOrd="0" destOrd="0" presId="urn:microsoft.com/office/officeart/2008/layout/CircleAccentTimeline"/>
    <dgm:cxn modelId="{13DD5F9B-BE46-4F55-BF87-DE4F0ECA8AFD}" type="presParOf" srcId="{284C81F5-63C7-4CF8-8346-2EFF67D4A1DD}" destId="{8E5C14B8-11C5-446B-A2E7-AEB259597E57}" srcOrd="1" destOrd="0" presId="urn:microsoft.com/office/officeart/2008/layout/CircleAccentTimeline"/>
    <dgm:cxn modelId="{FE0DEE7F-8456-4BD4-AF38-A86C29E85FD1}" type="presParOf" srcId="{284C81F5-63C7-4CF8-8346-2EFF67D4A1DD}" destId="{B18B1446-9CEC-47D4-A6FA-3148A3407563}" srcOrd="2" destOrd="0" presId="urn:microsoft.com/office/officeart/2008/layout/CircleAccentTimeline"/>
    <dgm:cxn modelId="{C9EC8F66-ACED-4A54-9096-8D22571CA388}" type="presParOf" srcId="{6532E330-C9A2-433A-A7CE-DC9532943972}" destId="{4BC8790D-250D-4160-92D5-1F9A379A3522}" srcOrd="46" destOrd="0" presId="urn:microsoft.com/office/officeart/2008/layout/CircleAccentTimeline"/>
    <dgm:cxn modelId="{37C3C83F-8CDA-44AC-8B8E-5D8FBE28427C}" type="presParOf" srcId="{6532E330-C9A2-433A-A7CE-DC9532943972}" destId="{4A6541A6-2BCE-41A2-BA40-2D5F50250172}" srcOrd="47" destOrd="0" presId="urn:microsoft.com/office/officeart/2008/layout/CircleAccentTimeline"/>
    <dgm:cxn modelId="{F3ACE3CD-DB6A-41C6-B546-AF370779247F}" type="presParOf" srcId="{6532E330-C9A2-433A-A7CE-DC9532943972}" destId="{7625EAEE-0520-4142-937A-856CFF35167B}" srcOrd="48" destOrd="0" presId="urn:microsoft.com/office/officeart/2008/layout/CircleAccentTimeline"/>
    <dgm:cxn modelId="{67832F67-F7EA-47D5-BC74-97924928176E}" type="presParOf" srcId="{6532E330-C9A2-433A-A7CE-DC9532943972}" destId="{7C199736-FABA-4105-A6EB-F131E9090347}" srcOrd="49" destOrd="0" presId="urn:microsoft.com/office/officeart/2008/layout/CircleAccentTimeline"/>
    <dgm:cxn modelId="{51F93B6E-50BA-4737-B16D-FDA1F2864217}" type="presParOf" srcId="{7C199736-FABA-4105-A6EB-F131E9090347}" destId="{180EAA81-7CE4-4FFD-B92B-FEE3FCAF3D21}" srcOrd="0" destOrd="0" presId="urn:microsoft.com/office/officeart/2008/layout/CircleAccentTimeline"/>
    <dgm:cxn modelId="{19DC4697-2611-41B4-99F4-2A0F295E0075}" type="presParOf" srcId="{7C199736-FABA-4105-A6EB-F131E9090347}" destId="{BD715BBD-A8FD-40CA-95BB-86E0AD25B7BD}" srcOrd="1" destOrd="0" presId="urn:microsoft.com/office/officeart/2008/layout/CircleAccentTimeline"/>
    <dgm:cxn modelId="{6E19F011-B559-413A-83F1-AAD66EDDDDDD}" type="presParOf" srcId="{7C199736-FABA-4105-A6EB-F131E9090347}" destId="{1BE27522-2A4E-4AA8-BBCB-46D3DD643BCE}" srcOrd="2" destOrd="0" presId="urn:microsoft.com/office/officeart/2008/layout/CircleAccentTimeline"/>
    <dgm:cxn modelId="{64086EBC-45D0-488D-95E5-F6A5A864C25D}" type="presParOf" srcId="{6532E330-C9A2-433A-A7CE-DC9532943972}" destId="{A15C62F9-899C-4D1E-95A0-BE78CC5F956B}" srcOrd="50" destOrd="0" presId="urn:microsoft.com/office/officeart/2008/layout/CircleAccentTimeline"/>
    <dgm:cxn modelId="{C19AB1D4-7028-4095-8302-C42C19501899}" type="presParOf" srcId="{6532E330-C9A2-433A-A7CE-DC9532943972}" destId="{7AD4839D-D2D4-41AA-B1A7-D00FA0533E03}" srcOrd="51"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A90288-EB03-46A8-8E00-F3028C029B07}" type="doc">
      <dgm:prSet loTypeId="urn:microsoft.com/office/officeart/2005/8/layout/hProcess11" loCatId="process" qsTypeId="urn:microsoft.com/office/officeart/2005/8/quickstyle/3d9" qsCatId="3D" csTypeId="urn:microsoft.com/office/officeart/2005/8/colors/accent1_2" csCatId="accent1" phldr="1"/>
      <dgm:spPr/>
    </dgm:pt>
    <dgm:pt modelId="{6599B4E8-E23C-4BE4-81C1-4688F3064F9F}">
      <dgm:prSet phldrT="[Text]"/>
      <dgm:spPr/>
      <dgm:t>
        <a:bodyPr/>
        <a:lstStyle/>
        <a:p>
          <a:r>
            <a:rPr lang="en-US" dirty="0"/>
            <a:t>2000’s</a:t>
          </a:r>
        </a:p>
      </dgm:t>
    </dgm:pt>
    <dgm:pt modelId="{0580BAB9-2F4C-4FD3-A49D-52CED7348476}" type="parTrans" cxnId="{8E9C72AE-EFA6-41B7-977C-FBA0748C2D8E}">
      <dgm:prSet/>
      <dgm:spPr/>
      <dgm:t>
        <a:bodyPr/>
        <a:lstStyle/>
        <a:p>
          <a:endParaRPr lang="en-US"/>
        </a:p>
      </dgm:t>
    </dgm:pt>
    <dgm:pt modelId="{1C511E2E-672C-4F59-81DF-A822AEB06827}" type="sibTrans" cxnId="{8E9C72AE-EFA6-41B7-977C-FBA0748C2D8E}">
      <dgm:prSet/>
      <dgm:spPr/>
      <dgm:t>
        <a:bodyPr/>
        <a:lstStyle/>
        <a:p>
          <a:endParaRPr lang="en-US"/>
        </a:p>
      </dgm:t>
    </dgm:pt>
    <dgm:pt modelId="{44BB86A1-A2FC-4752-BD5F-A3F2DA9144AB}">
      <dgm:prSet phldrT="[Text]"/>
      <dgm:spPr/>
      <dgm:t>
        <a:bodyPr/>
        <a:lstStyle/>
        <a:p>
          <a:r>
            <a:rPr lang="en-US" dirty="0"/>
            <a:t>2010’s</a:t>
          </a:r>
        </a:p>
      </dgm:t>
    </dgm:pt>
    <dgm:pt modelId="{6A08A6C3-B492-4DF0-8893-19373BB66B2F}" type="parTrans" cxnId="{131E13A8-A0A6-48F7-BC01-B90FD9A0B0C1}">
      <dgm:prSet/>
      <dgm:spPr/>
      <dgm:t>
        <a:bodyPr/>
        <a:lstStyle/>
        <a:p>
          <a:endParaRPr lang="en-US"/>
        </a:p>
      </dgm:t>
    </dgm:pt>
    <dgm:pt modelId="{7A1D3B7A-CD6E-4D22-9CA8-24205E6A42C6}" type="sibTrans" cxnId="{131E13A8-A0A6-48F7-BC01-B90FD9A0B0C1}">
      <dgm:prSet/>
      <dgm:spPr/>
      <dgm:t>
        <a:bodyPr/>
        <a:lstStyle/>
        <a:p>
          <a:endParaRPr lang="en-US"/>
        </a:p>
      </dgm:t>
    </dgm:pt>
    <dgm:pt modelId="{EB5D2E14-C158-42CC-B301-E38F0F6627EF}">
      <dgm:prSet phldrT="[Text]"/>
      <dgm:spPr/>
      <dgm:t>
        <a:bodyPr/>
        <a:lstStyle/>
        <a:p>
          <a:r>
            <a:rPr lang="en-US" dirty="0"/>
            <a:t>Today</a:t>
          </a:r>
        </a:p>
      </dgm:t>
    </dgm:pt>
    <dgm:pt modelId="{8319500D-41D1-4E4F-8437-8EEE80102B00}" type="parTrans" cxnId="{BEEF8B44-91E7-4D54-9E0B-5C4D13EF3D82}">
      <dgm:prSet/>
      <dgm:spPr/>
      <dgm:t>
        <a:bodyPr/>
        <a:lstStyle/>
        <a:p>
          <a:endParaRPr lang="en-US"/>
        </a:p>
      </dgm:t>
    </dgm:pt>
    <dgm:pt modelId="{7BB03A7C-D4CE-4A11-99D7-1C327C08631F}" type="sibTrans" cxnId="{BEEF8B44-91E7-4D54-9E0B-5C4D13EF3D82}">
      <dgm:prSet/>
      <dgm:spPr/>
      <dgm:t>
        <a:bodyPr/>
        <a:lstStyle/>
        <a:p>
          <a:endParaRPr lang="en-US"/>
        </a:p>
      </dgm:t>
    </dgm:pt>
    <dgm:pt modelId="{2C8786B5-C86D-44F4-B78E-62FD0831D27E}">
      <dgm:prSet phldrT="[Text]"/>
      <dgm:spPr/>
      <dgm:t>
        <a:bodyPr/>
        <a:lstStyle/>
        <a:p>
          <a:r>
            <a:rPr lang="en-US" dirty="0"/>
            <a:t>CAD</a:t>
          </a:r>
        </a:p>
      </dgm:t>
    </dgm:pt>
    <dgm:pt modelId="{831AF84F-1329-445B-8B64-BAA6E31FC981}" type="parTrans" cxnId="{A280D635-FA1B-45B7-A175-749C1ECAD6DB}">
      <dgm:prSet/>
      <dgm:spPr/>
      <dgm:t>
        <a:bodyPr/>
        <a:lstStyle/>
        <a:p>
          <a:endParaRPr lang="en-US"/>
        </a:p>
      </dgm:t>
    </dgm:pt>
    <dgm:pt modelId="{717156A3-5F85-45FF-A478-5E03E4CA0752}" type="sibTrans" cxnId="{A280D635-FA1B-45B7-A175-749C1ECAD6DB}">
      <dgm:prSet/>
      <dgm:spPr/>
      <dgm:t>
        <a:bodyPr/>
        <a:lstStyle/>
        <a:p>
          <a:endParaRPr lang="en-US"/>
        </a:p>
      </dgm:t>
    </dgm:pt>
    <dgm:pt modelId="{17DE81AF-0E51-4BD2-8C91-13CD6ED4CF41}">
      <dgm:prSet phldrT="[Text]"/>
      <dgm:spPr/>
      <dgm:t>
        <a:bodyPr/>
        <a:lstStyle/>
        <a:p>
          <a:r>
            <a:rPr lang="en-US" dirty="0"/>
            <a:t>Imagery</a:t>
          </a:r>
        </a:p>
      </dgm:t>
    </dgm:pt>
    <dgm:pt modelId="{7995F57C-F187-4A31-A4DF-5701EA0CC90A}" type="parTrans" cxnId="{815FC96D-DB48-4B2B-99AC-B928A6B1777F}">
      <dgm:prSet/>
      <dgm:spPr/>
      <dgm:t>
        <a:bodyPr/>
        <a:lstStyle/>
        <a:p>
          <a:endParaRPr lang="en-US"/>
        </a:p>
      </dgm:t>
    </dgm:pt>
    <dgm:pt modelId="{8CB2B748-D8BE-40F7-B374-BA8C369CCA21}" type="sibTrans" cxnId="{815FC96D-DB48-4B2B-99AC-B928A6B1777F}">
      <dgm:prSet/>
      <dgm:spPr/>
      <dgm:t>
        <a:bodyPr/>
        <a:lstStyle/>
        <a:p>
          <a:endParaRPr lang="en-US"/>
        </a:p>
      </dgm:t>
    </dgm:pt>
    <dgm:pt modelId="{93C125CB-58D5-4628-9750-5ADA47B36155}">
      <dgm:prSet phldrT="[Text]"/>
      <dgm:spPr/>
      <dgm:t>
        <a:bodyPr/>
        <a:lstStyle/>
        <a:p>
          <a:r>
            <a:rPr lang="en-US" dirty="0"/>
            <a:t>Address</a:t>
          </a:r>
        </a:p>
      </dgm:t>
    </dgm:pt>
    <dgm:pt modelId="{DA8249EC-7AA4-4A9C-BCB5-566D903B9AB5}" type="parTrans" cxnId="{3C846821-6B7C-441D-8CC1-7F1E9577B192}">
      <dgm:prSet/>
      <dgm:spPr/>
      <dgm:t>
        <a:bodyPr/>
        <a:lstStyle/>
        <a:p>
          <a:endParaRPr lang="en-US"/>
        </a:p>
      </dgm:t>
    </dgm:pt>
    <dgm:pt modelId="{1E68E93F-4991-410A-8303-57926B05DFEE}" type="sibTrans" cxnId="{3C846821-6B7C-441D-8CC1-7F1E9577B192}">
      <dgm:prSet/>
      <dgm:spPr/>
      <dgm:t>
        <a:bodyPr/>
        <a:lstStyle/>
        <a:p>
          <a:endParaRPr lang="en-US"/>
        </a:p>
      </dgm:t>
    </dgm:pt>
    <dgm:pt modelId="{293282F6-39EE-445A-BCFE-D06EE840F392}">
      <dgm:prSet phldrT="[Text]"/>
      <dgm:spPr/>
      <dgm:t>
        <a:bodyPr/>
        <a:lstStyle/>
        <a:p>
          <a:r>
            <a:rPr lang="en-US" dirty="0"/>
            <a:t>Streets</a:t>
          </a:r>
        </a:p>
      </dgm:t>
    </dgm:pt>
    <dgm:pt modelId="{886D902B-0FC3-44A4-8974-4B9F69F53018}" type="parTrans" cxnId="{02F8F28E-7909-467A-B4DC-4550ACB32FB3}">
      <dgm:prSet/>
      <dgm:spPr/>
      <dgm:t>
        <a:bodyPr/>
        <a:lstStyle/>
        <a:p>
          <a:endParaRPr lang="en-US"/>
        </a:p>
      </dgm:t>
    </dgm:pt>
    <dgm:pt modelId="{1E9B253E-564E-411F-A861-F57BD249E49C}" type="sibTrans" cxnId="{02F8F28E-7909-467A-B4DC-4550ACB32FB3}">
      <dgm:prSet/>
      <dgm:spPr/>
      <dgm:t>
        <a:bodyPr/>
        <a:lstStyle/>
        <a:p>
          <a:endParaRPr lang="en-US"/>
        </a:p>
      </dgm:t>
    </dgm:pt>
    <dgm:pt modelId="{E1425D6E-9440-49F2-AF03-4FF6B3E8112A}">
      <dgm:prSet phldrT="[Text]"/>
      <dgm:spPr/>
      <dgm:t>
        <a:bodyPr/>
        <a:lstStyle/>
        <a:p>
          <a:r>
            <a:rPr lang="en-US" dirty="0"/>
            <a:t>AGOL</a:t>
          </a:r>
        </a:p>
      </dgm:t>
    </dgm:pt>
    <dgm:pt modelId="{67874A0B-6FAC-46F0-8255-65464778FE23}" type="parTrans" cxnId="{A3107552-46DE-4F69-BC7C-18D9CF5DF29B}">
      <dgm:prSet/>
      <dgm:spPr/>
      <dgm:t>
        <a:bodyPr/>
        <a:lstStyle/>
        <a:p>
          <a:endParaRPr lang="en-US"/>
        </a:p>
      </dgm:t>
    </dgm:pt>
    <dgm:pt modelId="{7D6CDE05-FA3E-4DB1-B187-DD5525B8AC4B}" type="sibTrans" cxnId="{A3107552-46DE-4F69-BC7C-18D9CF5DF29B}">
      <dgm:prSet/>
      <dgm:spPr/>
      <dgm:t>
        <a:bodyPr/>
        <a:lstStyle/>
        <a:p>
          <a:endParaRPr lang="en-US"/>
        </a:p>
      </dgm:t>
    </dgm:pt>
    <dgm:pt modelId="{85F51357-59A7-43AD-96CF-5BB5D8289B3C}">
      <dgm:prSet phldrT="[Text]"/>
      <dgm:spPr/>
      <dgm:t>
        <a:bodyPr/>
        <a:lstStyle/>
        <a:p>
          <a:r>
            <a:rPr lang="en-US" dirty="0"/>
            <a:t>Organic</a:t>
          </a:r>
        </a:p>
      </dgm:t>
    </dgm:pt>
    <dgm:pt modelId="{C3853A84-614D-4221-8A50-AD870A585A1A}" type="parTrans" cxnId="{A8648379-4F0D-45EC-804F-E5F90B22CE5C}">
      <dgm:prSet/>
      <dgm:spPr/>
      <dgm:t>
        <a:bodyPr/>
        <a:lstStyle/>
        <a:p>
          <a:endParaRPr lang="en-US"/>
        </a:p>
      </dgm:t>
    </dgm:pt>
    <dgm:pt modelId="{C2397116-F9B2-4599-93A5-F70DF2CCEB21}" type="sibTrans" cxnId="{A8648379-4F0D-45EC-804F-E5F90B22CE5C}">
      <dgm:prSet/>
      <dgm:spPr/>
      <dgm:t>
        <a:bodyPr/>
        <a:lstStyle/>
        <a:p>
          <a:endParaRPr lang="en-US"/>
        </a:p>
      </dgm:t>
    </dgm:pt>
    <dgm:pt modelId="{26582A88-BA68-4990-9DAE-D7FE6F52EF76}">
      <dgm:prSet phldrT="[Text]"/>
      <dgm:spPr/>
      <dgm:t>
        <a:bodyPr/>
        <a:lstStyle/>
        <a:p>
          <a:r>
            <a:rPr lang="en-US" dirty="0"/>
            <a:t>Size Limitation</a:t>
          </a:r>
        </a:p>
      </dgm:t>
    </dgm:pt>
    <dgm:pt modelId="{85F0C03F-3078-44CD-8428-6368E90323C4}" type="parTrans" cxnId="{C89CA1DD-CF42-4077-881B-E8C59FC53CB8}">
      <dgm:prSet/>
      <dgm:spPr/>
      <dgm:t>
        <a:bodyPr/>
        <a:lstStyle/>
        <a:p>
          <a:endParaRPr lang="en-US"/>
        </a:p>
      </dgm:t>
    </dgm:pt>
    <dgm:pt modelId="{54C08931-B1B9-4CA9-96B4-EBD79FA082BE}" type="sibTrans" cxnId="{C89CA1DD-CF42-4077-881B-E8C59FC53CB8}">
      <dgm:prSet/>
      <dgm:spPr/>
      <dgm:t>
        <a:bodyPr/>
        <a:lstStyle/>
        <a:p>
          <a:endParaRPr lang="en-US"/>
        </a:p>
      </dgm:t>
    </dgm:pt>
    <dgm:pt modelId="{04A11B24-E0FA-437E-AC1E-0A7231AEAF6F}">
      <dgm:prSet phldrT="[Text]"/>
      <dgm:spPr/>
      <dgm:t>
        <a:bodyPr/>
        <a:lstStyle/>
        <a:p>
          <a:r>
            <a:rPr lang="en-US" dirty="0"/>
            <a:t>WMS</a:t>
          </a:r>
        </a:p>
      </dgm:t>
    </dgm:pt>
    <dgm:pt modelId="{C3AC2C0A-87B6-484F-A0B6-FCA178EA2A79}" type="parTrans" cxnId="{25F9BB3C-9EC4-4701-9BD5-284D83A2FFFA}">
      <dgm:prSet/>
      <dgm:spPr/>
      <dgm:t>
        <a:bodyPr/>
        <a:lstStyle/>
        <a:p>
          <a:endParaRPr lang="en-US"/>
        </a:p>
      </dgm:t>
    </dgm:pt>
    <dgm:pt modelId="{61DA93BC-EBCC-452E-A8E0-C463C053866F}" type="sibTrans" cxnId="{25F9BB3C-9EC4-4701-9BD5-284D83A2FFFA}">
      <dgm:prSet/>
      <dgm:spPr/>
      <dgm:t>
        <a:bodyPr/>
        <a:lstStyle/>
        <a:p>
          <a:endParaRPr lang="en-US"/>
        </a:p>
      </dgm:t>
    </dgm:pt>
    <dgm:pt modelId="{67A9F6B2-C7E6-46A3-BA24-52C5FB382786}">
      <dgm:prSet phldrT="[Text]"/>
      <dgm:spPr/>
      <dgm:t>
        <a:bodyPr/>
        <a:lstStyle/>
        <a:p>
          <a:r>
            <a:rPr lang="en-US" dirty="0"/>
            <a:t>WFS</a:t>
          </a:r>
        </a:p>
      </dgm:t>
    </dgm:pt>
    <dgm:pt modelId="{E7CA6E05-E7CD-495A-A362-6B0E0E780D98}" type="parTrans" cxnId="{3804E11C-2065-4143-A4CA-E9D1DB5782C6}">
      <dgm:prSet/>
      <dgm:spPr/>
      <dgm:t>
        <a:bodyPr/>
        <a:lstStyle/>
        <a:p>
          <a:endParaRPr lang="en-US"/>
        </a:p>
      </dgm:t>
    </dgm:pt>
    <dgm:pt modelId="{9B2D77DE-2950-43CA-9CC3-B455BF1EE114}" type="sibTrans" cxnId="{3804E11C-2065-4143-A4CA-E9D1DB5782C6}">
      <dgm:prSet/>
      <dgm:spPr/>
      <dgm:t>
        <a:bodyPr/>
        <a:lstStyle/>
        <a:p>
          <a:endParaRPr lang="en-US"/>
        </a:p>
      </dgm:t>
    </dgm:pt>
    <dgm:pt modelId="{1D6EE664-72B1-466C-96AE-9838547F4F6A}">
      <dgm:prSet phldrT="[Text]"/>
      <dgm:spPr/>
      <dgm:t>
        <a:bodyPr/>
        <a:lstStyle/>
        <a:p>
          <a:r>
            <a:rPr lang="en-US" dirty="0"/>
            <a:t>ArcIMS</a:t>
          </a:r>
        </a:p>
      </dgm:t>
    </dgm:pt>
    <dgm:pt modelId="{FE3394CC-E583-4544-9500-D00809FD67A7}" type="parTrans" cxnId="{55687772-EDAF-4A0C-8983-B5FD2633C63C}">
      <dgm:prSet/>
      <dgm:spPr/>
      <dgm:t>
        <a:bodyPr/>
        <a:lstStyle/>
        <a:p>
          <a:endParaRPr lang="en-US"/>
        </a:p>
      </dgm:t>
    </dgm:pt>
    <dgm:pt modelId="{779B7A8F-CA72-4F29-8F71-7E966F5626DE}" type="sibTrans" cxnId="{55687772-EDAF-4A0C-8983-B5FD2633C63C}">
      <dgm:prSet/>
      <dgm:spPr/>
      <dgm:t>
        <a:bodyPr/>
        <a:lstStyle/>
        <a:p>
          <a:endParaRPr lang="en-US"/>
        </a:p>
      </dgm:t>
    </dgm:pt>
    <dgm:pt modelId="{ACE7C0A5-C16B-4907-94CE-F634634F012C}">
      <dgm:prSet phldrT="[Text]"/>
      <dgm:spPr/>
      <dgm:t>
        <a:bodyPr/>
        <a:lstStyle/>
        <a:p>
          <a:r>
            <a:rPr lang="en-US" dirty="0"/>
            <a:t>DEM</a:t>
          </a:r>
        </a:p>
      </dgm:t>
    </dgm:pt>
    <dgm:pt modelId="{F56B1C8B-5AF4-4AFA-83EC-3479F1EEB8F7}" type="parTrans" cxnId="{CC5BDF68-EF35-4865-9A4E-250D4CB09808}">
      <dgm:prSet/>
      <dgm:spPr/>
      <dgm:t>
        <a:bodyPr/>
        <a:lstStyle/>
        <a:p>
          <a:endParaRPr lang="en-US"/>
        </a:p>
      </dgm:t>
    </dgm:pt>
    <dgm:pt modelId="{EE6435DF-0C1F-486F-B0B5-36ECCC718EF5}" type="sibTrans" cxnId="{CC5BDF68-EF35-4865-9A4E-250D4CB09808}">
      <dgm:prSet/>
      <dgm:spPr/>
      <dgm:t>
        <a:bodyPr/>
        <a:lstStyle/>
        <a:p>
          <a:endParaRPr lang="en-US"/>
        </a:p>
      </dgm:t>
    </dgm:pt>
    <dgm:pt modelId="{F2083DA7-4CC2-4937-8D51-24656B8B66C9}" type="pres">
      <dgm:prSet presAssocID="{ACA90288-EB03-46A8-8E00-F3028C029B07}" presName="Name0" presStyleCnt="0">
        <dgm:presLayoutVars>
          <dgm:dir/>
          <dgm:resizeHandles val="exact"/>
        </dgm:presLayoutVars>
      </dgm:prSet>
      <dgm:spPr/>
    </dgm:pt>
    <dgm:pt modelId="{62FE1011-3762-48B1-82E3-F54634BDC6DA}" type="pres">
      <dgm:prSet presAssocID="{ACA90288-EB03-46A8-8E00-F3028C029B07}" presName="arrow" presStyleLbl="bgShp" presStyleIdx="0" presStyleCnt="1"/>
      <dgm:spPr/>
    </dgm:pt>
    <dgm:pt modelId="{0E47A75F-E675-49AE-8350-4F5444FAD97C}" type="pres">
      <dgm:prSet presAssocID="{ACA90288-EB03-46A8-8E00-F3028C029B07}" presName="points" presStyleCnt="0"/>
      <dgm:spPr/>
    </dgm:pt>
    <dgm:pt modelId="{A8996E75-A49A-4234-9664-4F039F9E515B}" type="pres">
      <dgm:prSet presAssocID="{2C8786B5-C86D-44F4-B78E-62FD0831D27E}" presName="compositeA" presStyleCnt="0"/>
      <dgm:spPr/>
    </dgm:pt>
    <dgm:pt modelId="{12FA41D4-712A-4DDC-8A06-93B69FB0951F}" type="pres">
      <dgm:prSet presAssocID="{2C8786B5-C86D-44F4-B78E-62FD0831D27E}" presName="textA" presStyleLbl="revTx" presStyleIdx="0" presStyleCnt="4">
        <dgm:presLayoutVars>
          <dgm:bulletEnabled val="1"/>
        </dgm:presLayoutVars>
      </dgm:prSet>
      <dgm:spPr/>
    </dgm:pt>
    <dgm:pt modelId="{2C5ACCC9-B8E0-4AD4-8D75-E82BE48303AF}" type="pres">
      <dgm:prSet presAssocID="{2C8786B5-C86D-44F4-B78E-62FD0831D27E}" presName="circleA" presStyleLbl="node1" presStyleIdx="0" presStyleCnt="4"/>
      <dgm:spPr/>
    </dgm:pt>
    <dgm:pt modelId="{98CC9A95-490F-45AC-ABEA-2316901A2825}" type="pres">
      <dgm:prSet presAssocID="{2C8786B5-C86D-44F4-B78E-62FD0831D27E}" presName="spaceA" presStyleCnt="0"/>
      <dgm:spPr/>
    </dgm:pt>
    <dgm:pt modelId="{4E242E9A-EF6C-4AD8-BE78-755A113DEE7C}" type="pres">
      <dgm:prSet presAssocID="{717156A3-5F85-45FF-A478-5E03E4CA0752}" presName="space" presStyleCnt="0"/>
      <dgm:spPr/>
    </dgm:pt>
    <dgm:pt modelId="{E39E5CF2-97CD-4559-8F0F-0E45E012AB1E}" type="pres">
      <dgm:prSet presAssocID="{6599B4E8-E23C-4BE4-81C1-4688F3064F9F}" presName="compositeB" presStyleCnt="0"/>
      <dgm:spPr/>
    </dgm:pt>
    <dgm:pt modelId="{DD5632B4-C300-43B4-95E3-7E1EA88715EA}" type="pres">
      <dgm:prSet presAssocID="{6599B4E8-E23C-4BE4-81C1-4688F3064F9F}" presName="textB" presStyleLbl="revTx" presStyleIdx="1" presStyleCnt="4">
        <dgm:presLayoutVars>
          <dgm:bulletEnabled val="1"/>
        </dgm:presLayoutVars>
      </dgm:prSet>
      <dgm:spPr/>
    </dgm:pt>
    <dgm:pt modelId="{9CBBC221-41C3-4462-AD77-746AF874F2E6}" type="pres">
      <dgm:prSet presAssocID="{6599B4E8-E23C-4BE4-81C1-4688F3064F9F}" presName="circleB" presStyleLbl="node1" presStyleIdx="1" presStyleCnt="4"/>
      <dgm:spPr/>
    </dgm:pt>
    <dgm:pt modelId="{84F0C590-843C-4C38-8514-B762DAC2EEF1}" type="pres">
      <dgm:prSet presAssocID="{6599B4E8-E23C-4BE4-81C1-4688F3064F9F}" presName="spaceB" presStyleCnt="0"/>
      <dgm:spPr/>
    </dgm:pt>
    <dgm:pt modelId="{E613D623-0B01-45F2-826C-9AAC723BFC18}" type="pres">
      <dgm:prSet presAssocID="{1C511E2E-672C-4F59-81DF-A822AEB06827}" presName="space" presStyleCnt="0"/>
      <dgm:spPr/>
    </dgm:pt>
    <dgm:pt modelId="{8B01D0E5-6727-4F27-BC09-E0F32D2E6629}" type="pres">
      <dgm:prSet presAssocID="{44BB86A1-A2FC-4752-BD5F-A3F2DA9144AB}" presName="compositeA" presStyleCnt="0"/>
      <dgm:spPr/>
    </dgm:pt>
    <dgm:pt modelId="{32123834-AC07-41E8-A175-2EC51D5BA178}" type="pres">
      <dgm:prSet presAssocID="{44BB86A1-A2FC-4752-BD5F-A3F2DA9144AB}" presName="textA" presStyleLbl="revTx" presStyleIdx="2" presStyleCnt="4">
        <dgm:presLayoutVars>
          <dgm:bulletEnabled val="1"/>
        </dgm:presLayoutVars>
      </dgm:prSet>
      <dgm:spPr/>
    </dgm:pt>
    <dgm:pt modelId="{34F6AD0C-A9F7-4376-B397-FF4BA0851A56}" type="pres">
      <dgm:prSet presAssocID="{44BB86A1-A2FC-4752-BD5F-A3F2DA9144AB}" presName="circleA" presStyleLbl="node1" presStyleIdx="2" presStyleCnt="4"/>
      <dgm:spPr/>
    </dgm:pt>
    <dgm:pt modelId="{04A4D548-BA46-44F9-A8A7-1778FF88EEF4}" type="pres">
      <dgm:prSet presAssocID="{44BB86A1-A2FC-4752-BD5F-A3F2DA9144AB}" presName="spaceA" presStyleCnt="0"/>
      <dgm:spPr/>
    </dgm:pt>
    <dgm:pt modelId="{2D6AA248-AEE2-4BC7-A768-0AE115BA3F42}" type="pres">
      <dgm:prSet presAssocID="{7A1D3B7A-CD6E-4D22-9CA8-24205E6A42C6}" presName="space" presStyleCnt="0"/>
      <dgm:spPr/>
    </dgm:pt>
    <dgm:pt modelId="{511696EF-3E07-446A-824E-56EFB1F02C4F}" type="pres">
      <dgm:prSet presAssocID="{EB5D2E14-C158-42CC-B301-E38F0F6627EF}" presName="compositeB" presStyleCnt="0"/>
      <dgm:spPr/>
    </dgm:pt>
    <dgm:pt modelId="{0D584ECB-A1DC-45A9-8EB9-91CEE8E35B14}" type="pres">
      <dgm:prSet presAssocID="{EB5D2E14-C158-42CC-B301-E38F0F6627EF}" presName="textB" presStyleLbl="revTx" presStyleIdx="3" presStyleCnt="4">
        <dgm:presLayoutVars>
          <dgm:bulletEnabled val="1"/>
        </dgm:presLayoutVars>
      </dgm:prSet>
      <dgm:spPr/>
    </dgm:pt>
    <dgm:pt modelId="{9745F465-1817-419A-9B83-9FBAA992AEA3}" type="pres">
      <dgm:prSet presAssocID="{EB5D2E14-C158-42CC-B301-E38F0F6627EF}" presName="circleB" presStyleLbl="node1" presStyleIdx="3" presStyleCnt="4"/>
      <dgm:spPr/>
    </dgm:pt>
    <dgm:pt modelId="{CDE2C919-ECD4-4E44-BB09-5855B4342D12}" type="pres">
      <dgm:prSet presAssocID="{EB5D2E14-C158-42CC-B301-E38F0F6627EF}" presName="spaceB" presStyleCnt="0"/>
      <dgm:spPr/>
    </dgm:pt>
  </dgm:ptLst>
  <dgm:cxnLst>
    <dgm:cxn modelId="{EF298FF4-FDB1-46DE-BB85-E153F06DD0D0}" type="presOf" srcId="{E1425D6E-9440-49F2-AF03-4FF6B3E8112A}" destId="{0D584ECB-A1DC-45A9-8EB9-91CEE8E35B14}" srcOrd="0" destOrd="1" presId="urn:microsoft.com/office/officeart/2005/8/layout/hProcess11"/>
    <dgm:cxn modelId="{988CC457-FB94-441F-B247-933C2CA2B2A5}" type="presOf" srcId="{17DE81AF-0E51-4BD2-8C91-13CD6ED4CF41}" destId="{DD5632B4-C300-43B4-95E3-7E1EA88715EA}" srcOrd="0" destOrd="1" presId="urn:microsoft.com/office/officeart/2005/8/layout/hProcess11"/>
    <dgm:cxn modelId="{CC5BDF68-EF35-4865-9A4E-250D4CB09808}" srcId="{6599B4E8-E23C-4BE4-81C1-4688F3064F9F}" destId="{ACE7C0A5-C16B-4907-94CE-F634634F012C}" srcOrd="3" destOrd="0" parTransId="{F56B1C8B-5AF4-4AFA-83EC-3479F1EEB8F7}" sibTransId="{EE6435DF-0C1F-486F-B0B5-36ECCC718EF5}"/>
    <dgm:cxn modelId="{3C846821-6B7C-441D-8CC1-7F1E9577B192}" srcId="{6599B4E8-E23C-4BE4-81C1-4688F3064F9F}" destId="{93C125CB-58D5-4628-9750-5ADA47B36155}" srcOrd="1" destOrd="0" parTransId="{DA8249EC-7AA4-4A9C-BCB5-566D903B9AB5}" sibTransId="{1E68E93F-4991-410A-8303-57926B05DFEE}"/>
    <dgm:cxn modelId="{3681F6B2-323F-4321-816B-5EBA2F962574}" type="presOf" srcId="{EB5D2E14-C158-42CC-B301-E38F0F6627EF}" destId="{0D584ECB-A1DC-45A9-8EB9-91CEE8E35B14}" srcOrd="0" destOrd="0" presId="urn:microsoft.com/office/officeart/2005/8/layout/hProcess11"/>
    <dgm:cxn modelId="{7407750A-D6AC-4727-9188-9F2ED694EC4B}" type="presOf" srcId="{6599B4E8-E23C-4BE4-81C1-4688F3064F9F}" destId="{DD5632B4-C300-43B4-95E3-7E1EA88715EA}" srcOrd="0" destOrd="0" presId="urn:microsoft.com/office/officeart/2005/8/layout/hProcess11"/>
    <dgm:cxn modelId="{8E9C72AE-EFA6-41B7-977C-FBA0748C2D8E}" srcId="{ACA90288-EB03-46A8-8E00-F3028C029B07}" destId="{6599B4E8-E23C-4BE4-81C1-4688F3064F9F}" srcOrd="1" destOrd="0" parTransId="{0580BAB9-2F4C-4FD3-A49D-52CED7348476}" sibTransId="{1C511E2E-672C-4F59-81DF-A822AEB06827}"/>
    <dgm:cxn modelId="{A280D635-FA1B-45B7-A175-749C1ECAD6DB}" srcId="{ACA90288-EB03-46A8-8E00-F3028C029B07}" destId="{2C8786B5-C86D-44F4-B78E-62FD0831D27E}" srcOrd="0" destOrd="0" parTransId="{831AF84F-1329-445B-8B64-BAA6E31FC981}" sibTransId="{717156A3-5F85-45FF-A478-5E03E4CA0752}"/>
    <dgm:cxn modelId="{06D3AC08-F5E2-416A-B71A-A32F5C79EE84}" type="presOf" srcId="{26582A88-BA68-4990-9DAE-D7FE6F52EF76}" destId="{12FA41D4-712A-4DDC-8A06-93B69FB0951F}" srcOrd="0" destOrd="2" presId="urn:microsoft.com/office/officeart/2005/8/layout/hProcess11"/>
    <dgm:cxn modelId="{0474BA5C-79DA-4D70-9114-783A656C1E7B}" type="presOf" srcId="{93C125CB-58D5-4628-9750-5ADA47B36155}" destId="{DD5632B4-C300-43B4-95E3-7E1EA88715EA}" srcOrd="0" destOrd="2" presId="urn:microsoft.com/office/officeart/2005/8/layout/hProcess11"/>
    <dgm:cxn modelId="{C4D3B497-FA8A-4B3F-9220-5F58C876C718}" type="presOf" srcId="{04A11B24-E0FA-437E-AC1E-0A7231AEAF6F}" destId="{32123834-AC07-41E8-A175-2EC51D5BA178}" srcOrd="0" destOrd="2" presId="urn:microsoft.com/office/officeart/2005/8/layout/hProcess11"/>
    <dgm:cxn modelId="{846C09A7-F793-4EDA-868C-36368505355B}" type="presOf" srcId="{85F51357-59A7-43AD-96CF-5BB5D8289B3C}" destId="{12FA41D4-712A-4DDC-8A06-93B69FB0951F}" srcOrd="0" destOrd="1" presId="urn:microsoft.com/office/officeart/2005/8/layout/hProcess11"/>
    <dgm:cxn modelId="{BEEF8B44-91E7-4D54-9E0B-5C4D13EF3D82}" srcId="{ACA90288-EB03-46A8-8E00-F3028C029B07}" destId="{EB5D2E14-C158-42CC-B301-E38F0F6627EF}" srcOrd="3" destOrd="0" parTransId="{8319500D-41D1-4E4F-8437-8EEE80102B00}" sibTransId="{7BB03A7C-D4CE-4A11-99D7-1C327C08631F}"/>
    <dgm:cxn modelId="{8E15BEFA-FCDD-44B2-A8AB-E79C63A1CB1A}" type="presOf" srcId="{ACE7C0A5-C16B-4907-94CE-F634634F012C}" destId="{DD5632B4-C300-43B4-95E3-7E1EA88715EA}" srcOrd="0" destOrd="4" presId="urn:microsoft.com/office/officeart/2005/8/layout/hProcess11"/>
    <dgm:cxn modelId="{DB708C4B-0CB2-4F0F-891D-47FD1F92AE19}" type="presOf" srcId="{1D6EE664-72B1-466C-96AE-9838547F4F6A}" destId="{32123834-AC07-41E8-A175-2EC51D5BA178}" srcOrd="0" destOrd="1" presId="urn:microsoft.com/office/officeart/2005/8/layout/hProcess11"/>
    <dgm:cxn modelId="{A8648379-4F0D-45EC-804F-E5F90B22CE5C}" srcId="{2C8786B5-C86D-44F4-B78E-62FD0831D27E}" destId="{85F51357-59A7-43AD-96CF-5BB5D8289B3C}" srcOrd="0" destOrd="0" parTransId="{C3853A84-614D-4221-8A50-AD870A585A1A}" sibTransId="{C2397116-F9B2-4599-93A5-F70DF2CCEB21}"/>
    <dgm:cxn modelId="{55687772-EDAF-4A0C-8983-B5FD2633C63C}" srcId="{44BB86A1-A2FC-4752-BD5F-A3F2DA9144AB}" destId="{1D6EE664-72B1-466C-96AE-9838547F4F6A}" srcOrd="0" destOrd="0" parTransId="{FE3394CC-E583-4544-9500-D00809FD67A7}" sibTransId="{779B7A8F-CA72-4F29-8F71-7E966F5626DE}"/>
    <dgm:cxn modelId="{3804E11C-2065-4143-A4CA-E9D1DB5782C6}" srcId="{44BB86A1-A2FC-4752-BD5F-A3F2DA9144AB}" destId="{67A9F6B2-C7E6-46A3-BA24-52C5FB382786}" srcOrd="2" destOrd="0" parTransId="{E7CA6E05-E7CD-495A-A362-6B0E0E780D98}" sibTransId="{9B2D77DE-2950-43CA-9CC3-B455BF1EE114}"/>
    <dgm:cxn modelId="{C89CA1DD-CF42-4077-881B-E8C59FC53CB8}" srcId="{2C8786B5-C86D-44F4-B78E-62FD0831D27E}" destId="{26582A88-BA68-4990-9DAE-D7FE6F52EF76}" srcOrd="1" destOrd="0" parTransId="{85F0C03F-3078-44CD-8428-6368E90323C4}" sibTransId="{54C08931-B1B9-4CA9-96B4-EBD79FA082BE}"/>
    <dgm:cxn modelId="{131E13A8-A0A6-48F7-BC01-B90FD9A0B0C1}" srcId="{ACA90288-EB03-46A8-8E00-F3028C029B07}" destId="{44BB86A1-A2FC-4752-BD5F-A3F2DA9144AB}" srcOrd="2" destOrd="0" parTransId="{6A08A6C3-B492-4DF0-8893-19373BB66B2F}" sibTransId="{7A1D3B7A-CD6E-4D22-9CA8-24205E6A42C6}"/>
    <dgm:cxn modelId="{815FC96D-DB48-4B2B-99AC-B928A6B1777F}" srcId="{6599B4E8-E23C-4BE4-81C1-4688F3064F9F}" destId="{17DE81AF-0E51-4BD2-8C91-13CD6ED4CF41}" srcOrd="0" destOrd="0" parTransId="{7995F57C-F187-4A31-A4DF-5701EA0CC90A}" sibTransId="{8CB2B748-D8BE-40F7-B374-BA8C369CCA21}"/>
    <dgm:cxn modelId="{02F8F28E-7909-467A-B4DC-4550ACB32FB3}" srcId="{6599B4E8-E23C-4BE4-81C1-4688F3064F9F}" destId="{293282F6-39EE-445A-BCFE-D06EE840F392}" srcOrd="2" destOrd="0" parTransId="{886D902B-0FC3-44A4-8974-4B9F69F53018}" sibTransId="{1E9B253E-564E-411F-A861-F57BD249E49C}"/>
    <dgm:cxn modelId="{D9DF22F5-83CE-4701-8C26-E3104949EFA1}" type="presOf" srcId="{67A9F6B2-C7E6-46A3-BA24-52C5FB382786}" destId="{32123834-AC07-41E8-A175-2EC51D5BA178}" srcOrd="0" destOrd="3" presId="urn:microsoft.com/office/officeart/2005/8/layout/hProcess11"/>
    <dgm:cxn modelId="{A6A77CD5-CE79-49B1-9767-7D85F581F789}" type="presOf" srcId="{293282F6-39EE-445A-BCFE-D06EE840F392}" destId="{DD5632B4-C300-43B4-95E3-7E1EA88715EA}" srcOrd="0" destOrd="3" presId="urn:microsoft.com/office/officeart/2005/8/layout/hProcess11"/>
    <dgm:cxn modelId="{153E0BED-9C26-4BE2-97E8-2C29359E2542}" type="presOf" srcId="{44BB86A1-A2FC-4752-BD5F-A3F2DA9144AB}" destId="{32123834-AC07-41E8-A175-2EC51D5BA178}" srcOrd="0" destOrd="0" presId="urn:microsoft.com/office/officeart/2005/8/layout/hProcess11"/>
    <dgm:cxn modelId="{25F9BB3C-9EC4-4701-9BD5-284D83A2FFFA}" srcId="{44BB86A1-A2FC-4752-BD5F-A3F2DA9144AB}" destId="{04A11B24-E0FA-437E-AC1E-0A7231AEAF6F}" srcOrd="1" destOrd="0" parTransId="{C3AC2C0A-87B6-484F-A0B6-FCA178EA2A79}" sibTransId="{61DA93BC-EBCC-452E-A8E0-C463C053866F}"/>
    <dgm:cxn modelId="{A3107552-46DE-4F69-BC7C-18D9CF5DF29B}" srcId="{EB5D2E14-C158-42CC-B301-E38F0F6627EF}" destId="{E1425D6E-9440-49F2-AF03-4FF6B3E8112A}" srcOrd="0" destOrd="0" parTransId="{67874A0B-6FAC-46F0-8255-65464778FE23}" sibTransId="{7D6CDE05-FA3E-4DB1-B187-DD5525B8AC4B}"/>
    <dgm:cxn modelId="{4EA327BF-B1F7-4192-A58A-F878144D2121}" type="presOf" srcId="{ACA90288-EB03-46A8-8E00-F3028C029B07}" destId="{F2083DA7-4CC2-4937-8D51-24656B8B66C9}" srcOrd="0" destOrd="0" presId="urn:microsoft.com/office/officeart/2005/8/layout/hProcess11"/>
    <dgm:cxn modelId="{5BAC152E-8B05-49A3-B4C0-DB61A53133D8}" type="presOf" srcId="{2C8786B5-C86D-44F4-B78E-62FD0831D27E}" destId="{12FA41D4-712A-4DDC-8A06-93B69FB0951F}" srcOrd="0" destOrd="0" presId="urn:microsoft.com/office/officeart/2005/8/layout/hProcess11"/>
    <dgm:cxn modelId="{1351196E-543D-4643-85EB-5820D8B91682}" type="presParOf" srcId="{F2083DA7-4CC2-4937-8D51-24656B8B66C9}" destId="{62FE1011-3762-48B1-82E3-F54634BDC6DA}" srcOrd="0" destOrd="0" presId="urn:microsoft.com/office/officeart/2005/8/layout/hProcess11"/>
    <dgm:cxn modelId="{1C2293B2-A657-4EAB-BC69-8673DB9EC404}" type="presParOf" srcId="{F2083DA7-4CC2-4937-8D51-24656B8B66C9}" destId="{0E47A75F-E675-49AE-8350-4F5444FAD97C}" srcOrd="1" destOrd="0" presId="urn:microsoft.com/office/officeart/2005/8/layout/hProcess11"/>
    <dgm:cxn modelId="{BB3F5A71-C0B9-4860-807A-F7635963989E}" type="presParOf" srcId="{0E47A75F-E675-49AE-8350-4F5444FAD97C}" destId="{A8996E75-A49A-4234-9664-4F039F9E515B}" srcOrd="0" destOrd="0" presId="urn:microsoft.com/office/officeart/2005/8/layout/hProcess11"/>
    <dgm:cxn modelId="{A15046C3-19E1-4DF3-82A2-320088B1861A}" type="presParOf" srcId="{A8996E75-A49A-4234-9664-4F039F9E515B}" destId="{12FA41D4-712A-4DDC-8A06-93B69FB0951F}" srcOrd="0" destOrd="0" presId="urn:microsoft.com/office/officeart/2005/8/layout/hProcess11"/>
    <dgm:cxn modelId="{D63006E3-E049-4801-82EB-B0DDE52CB935}" type="presParOf" srcId="{A8996E75-A49A-4234-9664-4F039F9E515B}" destId="{2C5ACCC9-B8E0-4AD4-8D75-E82BE48303AF}" srcOrd="1" destOrd="0" presId="urn:microsoft.com/office/officeart/2005/8/layout/hProcess11"/>
    <dgm:cxn modelId="{68AF1B83-4443-4DF7-8326-6D0C6CEDB5E9}" type="presParOf" srcId="{A8996E75-A49A-4234-9664-4F039F9E515B}" destId="{98CC9A95-490F-45AC-ABEA-2316901A2825}" srcOrd="2" destOrd="0" presId="urn:microsoft.com/office/officeart/2005/8/layout/hProcess11"/>
    <dgm:cxn modelId="{B6E2CB30-2FBC-44D2-ACA5-0BA01CE17290}" type="presParOf" srcId="{0E47A75F-E675-49AE-8350-4F5444FAD97C}" destId="{4E242E9A-EF6C-4AD8-BE78-755A113DEE7C}" srcOrd="1" destOrd="0" presId="urn:microsoft.com/office/officeart/2005/8/layout/hProcess11"/>
    <dgm:cxn modelId="{B5AC9D03-F195-405D-9AD3-97C4A8932644}" type="presParOf" srcId="{0E47A75F-E675-49AE-8350-4F5444FAD97C}" destId="{E39E5CF2-97CD-4559-8F0F-0E45E012AB1E}" srcOrd="2" destOrd="0" presId="urn:microsoft.com/office/officeart/2005/8/layout/hProcess11"/>
    <dgm:cxn modelId="{1B679EFC-C4AC-4A56-BCFE-6DC4B42F3ADC}" type="presParOf" srcId="{E39E5CF2-97CD-4559-8F0F-0E45E012AB1E}" destId="{DD5632B4-C300-43B4-95E3-7E1EA88715EA}" srcOrd="0" destOrd="0" presId="urn:microsoft.com/office/officeart/2005/8/layout/hProcess11"/>
    <dgm:cxn modelId="{53E999A7-688C-45EE-8A4E-38FBF9D9ABCB}" type="presParOf" srcId="{E39E5CF2-97CD-4559-8F0F-0E45E012AB1E}" destId="{9CBBC221-41C3-4462-AD77-746AF874F2E6}" srcOrd="1" destOrd="0" presId="urn:microsoft.com/office/officeart/2005/8/layout/hProcess11"/>
    <dgm:cxn modelId="{09D22746-86D7-48D2-9808-985071AF0B91}" type="presParOf" srcId="{E39E5CF2-97CD-4559-8F0F-0E45E012AB1E}" destId="{84F0C590-843C-4C38-8514-B762DAC2EEF1}" srcOrd="2" destOrd="0" presId="urn:microsoft.com/office/officeart/2005/8/layout/hProcess11"/>
    <dgm:cxn modelId="{D10A0ADC-1C91-420F-BFAA-7CFF73F0A45D}" type="presParOf" srcId="{0E47A75F-E675-49AE-8350-4F5444FAD97C}" destId="{E613D623-0B01-45F2-826C-9AAC723BFC18}" srcOrd="3" destOrd="0" presId="urn:microsoft.com/office/officeart/2005/8/layout/hProcess11"/>
    <dgm:cxn modelId="{821DAD61-50B4-4493-BC5C-AB1C346D5DB0}" type="presParOf" srcId="{0E47A75F-E675-49AE-8350-4F5444FAD97C}" destId="{8B01D0E5-6727-4F27-BC09-E0F32D2E6629}" srcOrd="4" destOrd="0" presId="urn:microsoft.com/office/officeart/2005/8/layout/hProcess11"/>
    <dgm:cxn modelId="{6A722843-A6AC-4FAC-B96B-8CFE14F8B5E1}" type="presParOf" srcId="{8B01D0E5-6727-4F27-BC09-E0F32D2E6629}" destId="{32123834-AC07-41E8-A175-2EC51D5BA178}" srcOrd="0" destOrd="0" presId="urn:microsoft.com/office/officeart/2005/8/layout/hProcess11"/>
    <dgm:cxn modelId="{6790571D-234C-4C26-B16C-CEF903584BF4}" type="presParOf" srcId="{8B01D0E5-6727-4F27-BC09-E0F32D2E6629}" destId="{34F6AD0C-A9F7-4376-B397-FF4BA0851A56}" srcOrd="1" destOrd="0" presId="urn:microsoft.com/office/officeart/2005/8/layout/hProcess11"/>
    <dgm:cxn modelId="{FEDB8007-51C3-487D-8F62-AD837D1E5384}" type="presParOf" srcId="{8B01D0E5-6727-4F27-BC09-E0F32D2E6629}" destId="{04A4D548-BA46-44F9-A8A7-1778FF88EEF4}" srcOrd="2" destOrd="0" presId="urn:microsoft.com/office/officeart/2005/8/layout/hProcess11"/>
    <dgm:cxn modelId="{42CDC2F1-C1F4-428D-8FDF-B4A4D6C43138}" type="presParOf" srcId="{0E47A75F-E675-49AE-8350-4F5444FAD97C}" destId="{2D6AA248-AEE2-4BC7-A768-0AE115BA3F42}" srcOrd="5" destOrd="0" presId="urn:microsoft.com/office/officeart/2005/8/layout/hProcess11"/>
    <dgm:cxn modelId="{6565CB63-1EC0-4C82-8C70-3DDB17C9551D}" type="presParOf" srcId="{0E47A75F-E675-49AE-8350-4F5444FAD97C}" destId="{511696EF-3E07-446A-824E-56EFB1F02C4F}" srcOrd="6" destOrd="0" presId="urn:microsoft.com/office/officeart/2005/8/layout/hProcess11"/>
    <dgm:cxn modelId="{1FB31435-F80D-4C83-B714-244B9C3AC7D1}" type="presParOf" srcId="{511696EF-3E07-446A-824E-56EFB1F02C4F}" destId="{0D584ECB-A1DC-45A9-8EB9-91CEE8E35B14}" srcOrd="0" destOrd="0" presId="urn:microsoft.com/office/officeart/2005/8/layout/hProcess11"/>
    <dgm:cxn modelId="{A9CCC3F2-301C-44B9-BAE3-AD4B5653E3DB}" type="presParOf" srcId="{511696EF-3E07-446A-824E-56EFB1F02C4F}" destId="{9745F465-1817-419A-9B83-9FBAA992AEA3}" srcOrd="1" destOrd="0" presId="urn:microsoft.com/office/officeart/2005/8/layout/hProcess11"/>
    <dgm:cxn modelId="{6202842B-4C76-48A1-B2DE-D4FFF15CDDC9}" type="presParOf" srcId="{511696EF-3E07-446A-824E-56EFB1F02C4F}" destId="{CDE2C919-ECD4-4E44-BB09-5855B4342D12}"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5B7D14-3A57-4835-B7C6-011A4CE0A160}" type="doc">
      <dgm:prSet loTypeId="urn:microsoft.com/office/officeart/2005/8/layout/arrow2" loCatId="process" qsTypeId="urn:microsoft.com/office/officeart/2005/8/quickstyle/simple1" qsCatId="simple" csTypeId="urn:microsoft.com/office/officeart/2005/8/colors/accent1_2" csCatId="accent1" phldr="1"/>
      <dgm:spPr/>
    </dgm:pt>
    <dgm:pt modelId="{390DE04A-19CE-4D82-AAF6-D5E7D41B6D3F}">
      <dgm:prSet phldrT="[Text]" custT="1"/>
      <dgm:spPr/>
      <dgm:t>
        <a:bodyPr/>
        <a:lstStyle/>
        <a:p>
          <a:r>
            <a:rPr lang="en-US" sz="2800" dirty="0"/>
            <a:t>1970</a:t>
          </a:r>
        </a:p>
      </dgm:t>
    </dgm:pt>
    <dgm:pt modelId="{FFAFAB23-D835-4D2B-A3D8-6FE893FF5FA8}" type="parTrans" cxnId="{7AB1394B-E797-4B76-87AC-1608E8D5BDEC}">
      <dgm:prSet/>
      <dgm:spPr/>
      <dgm:t>
        <a:bodyPr/>
        <a:lstStyle/>
        <a:p>
          <a:endParaRPr lang="en-US"/>
        </a:p>
      </dgm:t>
    </dgm:pt>
    <dgm:pt modelId="{8748AC82-5A03-423F-85DB-28FA7187574C}" type="sibTrans" cxnId="{7AB1394B-E797-4B76-87AC-1608E8D5BDEC}">
      <dgm:prSet/>
      <dgm:spPr/>
      <dgm:t>
        <a:bodyPr/>
        <a:lstStyle/>
        <a:p>
          <a:endParaRPr lang="en-US"/>
        </a:p>
      </dgm:t>
    </dgm:pt>
    <dgm:pt modelId="{E17F6A21-1A2B-49AE-9EE7-56DDEDC28BF3}">
      <dgm:prSet phldrT="[Text]" custT="1"/>
      <dgm:spPr/>
      <dgm:t>
        <a:bodyPr/>
        <a:lstStyle/>
        <a:p>
          <a:r>
            <a:rPr lang="en-US" sz="2800" dirty="0"/>
            <a:t>2004</a:t>
          </a:r>
        </a:p>
      </dgm:t>
    </dgm:pt>
    <dgm:pt modelId="{C16B1E8E-4FB7-4C33-81C4-DB640B2B5B8A}" type="parTrans" cxnId="{287A879A-AED8-413C-AAE4-39B70CBF2DDD}">
      <dgm:prSet/>
      <dgm:spPr/>
      <dgm:t>
        <a:bodyPr/>
        <a:lstStyle/>
        <a:p>
          <a:endParaRPr lang="en-US"/>
        </a:p>
      </dgm:t>
    </dgm:pt>
    <dgm:pt modelId="{A239373D-488B-4D64-BF50-7C3A4AA5F3B8}" type="sibTrans" cxnId="{287A879A-AED8-413C-AAE4-39B70CBF2DDD}">
      <dgm:prSet/>
      <dgm:spPr/>
      <dgm:t>
        <a:bodyPr/>
        <a:lstStyle/>
        <a:p>
          <a:endParaRPr lang="en-US"/>
        </a:p>
      </dgm:t>
    </dgm:pt>
    <dgm:pt modelId="{91877D3D-F946-45FF-9C7A-CC6CFF829824}">
      <dgm:prSet phldrT="[Text]" custT="1"/>
      <dgm:spPr/>
      <dgm:t>
        <a:bodyPr/>
        <a:lstStyle/>
        <a:p>
          <a:r>
            <a:rPr lang="en-US" sz="2800" dirty="0"/>
            <a:t>2008</a:t>
          </a:r>
        </a:p>
      </dgm:t>
    </dgm:pt>
    <dgm:pt modelId="{22171D7B-E501-486D-9E9A-B0F5BC3BBCA2}" type="parTrans" cxnId="{7538FCF6-DAEB-4D32-B45C-6FC36159FCA1}">
      <dgm:prSet/>
      <dgm:spPr/>
      <dgm:t>
        <a:bodyPr/>
        <a:lstStyle/>
        <a:p>
          <a:endParaRPr lang="en-US"/>
        </a:p>
      </dgm:t>
    </dgm:pt>
    <dgm:pt modelId="{8815DC0B-BD22-49C0-8D70-AEA720B31F48}" type="sibTrans" cxnId="{7538FCF6-DAEB-4D32-B45C-6FC36159FCA1}">
      <dgm:prSet/>
      <dgm:spPr/>
      <dgm:t>
        <a:bodyPr/>
        <a:lstStyle/>
        <a:p>
          <a:endParaRPr lang="en-US"/>
        </a:p>
      </dgm:t>
    </dgm:pt>
    <dgm:pt modelId="{0C110D89-7499-472E-9705-CF066B4BE663}">
      <dgm:prSet phldrT="[Text]" custT="1"/>
      <dgm:spPr/>
      <dgm:t>
        <a:bodyPr/>
        <a:lstStyle/>
        <a:p>
          <a:r>
            <a:rPr lang="en-US" sz="2800" dirty="0"/>
            <a:t>2014</a:t>
          </a:r>
        </a:p>
      </dgm:t>
    </dgm:pt>
    <dgm:pt modelId="{EA8DC257-5E31-4D98-8DDB-8ABBDFBA87FF}" type="parTrans" cxnId="{80D03173-43FB-46FD-8ADE-3F59D92B4F2E}">
      <dgm:prSet/>
      <dgm:spPr/>
      <dgm:t>
        <a:bodyPr/>
        <a:lstStyle/>
        <a:p>
          <a:endParaRPr lang="en-US"/>
        </a:p>
      </dgm:t>
    </dgm:pt>
    <dgm:pt modelId="{BC917E77-35A7-49A9-840F-516868BE423F}" type="sibTrans" cxnId="{80D03173-43FB-46FD-8ADE-3F59D92B4F2E}">
      <dgm:prSet/>
      <dgm:spPr/>
      <dgm:t>
        <a:bodyPr/>
        <a:lstStyle/>
        <a:p>
          <a:endParaRPr lang="en-US"/>
        </a:p>
      </dgm:t>
    </dgm:pt>
    <dgm:pt modelId="{CDF4AF97-384E-4CA3-9400-58EC367D3311}">
      <dgm:prSet phldrT="[Text]" custT="1"/>
      <dgm:spPr/>
      <dgm:t>
        <a:bodyPr/>
        <a:lstStyle/>
        <a:p>
          <a:r>
            <a:rPr lang="en-US" sz="2800" dirty="0"/>
            <a:t>Future</a:t>
          </a:r>
        </a:p>
      </dgm:t>
    </dgm:pt>
    <dgm:pt modelId="{204970A5-9842-45E2-B780-137B18125EC2}" type="parTrans" cxnId="{18B49DBF-BD12-4717-B7E5-94519E98B423}">
      <dgm:prSet/>
      <dgm:spPr/>
      <dgm:t>
        <a:bodyPr/>
        <a:lstStyle/>
        <a:p>
          <a:endParaRPr lang="en-US"/>
        </a:p>
      </dgm:t>
    </dgm:pt>
    <dgm:pt modelId="{D5EF3A67-8EF8-4E24-AC52-BB46D57362DB}" type="sibTrans" cxnId="{18B49DBF-BD12-4717-B7E5-94519E98B423}">
      <dgm:prSet/>
      <dgm:spPr/>
      <dgm:t>
        <a:bodyPr/>
        <a:lstStyle/>
        <a:p>
          <a:endParaRPr lang="en-US"/>
        </a:p>
      </dgm:t>
    </dgm:pt>
    <dgm:pt modelId="{462CE77A-FADD-440D-A1FD-0CF87E4CF3A2}" type="pres">
      <dgm:prSet presAssocID="{385B7D14-3A57-4835-B7C6-011A4CE0A160}" presName="arrowDiagram" presStyleCnt="0">
        <dgm:presLayoutVars>
          <dgm:chMax val="5"/>
          <dgm:dir/>
          <dgm:resizeHandles val="exact"/>
        </dgm:presLayoutVars>
      </dgm:prSet>
      <dgm:spPr/>
    </dgm:pt>
    <dgm:pt modelId="{E140D878-1B43-4FED-ADE5-C37C308E2445}" type="pres">
      <dgm:prSet presAssocID="{385B7D14-3A57-4835-B7C6-011A4CE0A160}" presName="arrow" presStyleLbl="bgShp" presStyleIdx="0" presStyleCnt="1" custLinFactNeighborX="-8929" custLinFactNeighborY="-3839"/>
      <dgm:spPr/>
    </dgm:pt>
    <dgm:pt modelId="{A2AC5FFF-55FE-4C71-B7B3-D5C5EF4FFF6C}" type="pres">
      <dgm:prSet presAssocID="{385B7D14-3A57-4835-B7C6-011A4CE0A160}" presName="arrowDiagram5" presStyleCnt="0"/>
      <dgm:spPr/>
    </dgm:pt>
    <dgm:pt modelId="{D6426F0C-3EDF-489C-A406-AF38DA9C18E3}" type="pres">
      <dgm:prSet presAssocID="{390DE04A-19CE-4D82-AAF6-D5E7D41B6D3F}" presName="bullet5a" presStyleLbl="node1" presStyleIdx="0" presStyleCnt="5"/>
      <dgm:spPr/>
    </dgm:pt>
    <dgm:pt modelId="{AE8AE8D7-3E98-4324-9510-C2C94A50BDA8}" type="pres">
      <dgm:prSet presAssocID="{390DE04A-19CE-4D82-AAF6-D5E7D41B6D3F}" presName="textBox5a" presStyleLbl="revTx" presStyleIdx="0" presStyleCnt="5">
        <dgm:presLayoutVars>
          <dgm:bulletEnabled val="1"/>
        </dgm:presLayoutVars>
      </dgm:prSet>
      <dgm:spPr/>
    </dgm:pt>
    <dgm:pt modelId="{42081EA9-DBF0-4EFD-B1BD-3DE82D21D02A}" type="pres">
      <dgm:prSet presAssocID="{E17F6A21-1A2B-49AE-9EE7-56DDEDC28BF3}" presName="bullet5b" presStyleLbl="node1" presStyleIdx="1" presStyleCnt="5"/>
      <dgm:spPr/>
    </dgm:pt>
    <dgm:pt modelId="{B3581992-D0DA-4DDD-A233-B7829079DF4B}" type="pres">
      <dgm:prSet presAssocID="{E17F6A21-1A2B-49AE-9EE7-56DDEDC28BF3}" presName="textBox5b" presStyleLbl="revTx" presStyleIdx="1" presStyleCnt="5">
        <dgm:presLayoutVars>
          <dgm:bulletEnabled val="1"/>
        </dgm:presLayoutVars>
      </dgm:prSet>
      <dgm:spPr/>
    </dgm:pt>
    <dgm:pt modelId="{2EC3DF4B-0541-4297-9C0A-DD0D65A1F82D}" type="pres">
      <dgm:prSet presAssocID="{91877D3D-F946-45FF-9C7A-CC6CFF829824}" presName="bullet5c" presStyleLbl="node1" presStyleIdx="2" presStyleCnt="5"/>
      <dgm:spPr/>
    </dgm:pt>
    <dgm:pt modelId="{BE3DB9DB-35B3-4E6F-BA3B-F47CA8FC1FEE}" type="pres">
      <dgm:prSet presAssocID="{91877D3D-F946-45FF-9C7A-CC6CFF829824}" presName="textBox5c" presStyleLbl="revTx" presStyleIdx="2" presStyleCnt="5">
        <dgm:presLayoutVars>
          <dgm:bulletEnabled val="1"/>
        </dgm:presLayoutVars>
      </dgm:prSet>
      <dgm:spPr/>
    </dgm:pt>
    <dgm:pt modelId="{960CFB10-4F68-4BA2-8DA8-A0AB621A40B3}" type="pres">
      <dgm:prSet presAssocID="{0C110D89-7499-472E-9705-CF066B4BE663}" presName="bullet5d" presStyleLbl="node1" presStyleIdx="3" presStyleCnt="5"/>
      <dgm:spPr/>
    </dgm:pt>
    <dgm:pt modelId="{D71E3BAD-39F7-4BF5-A05F-4BA0F1B02FB7}" type="pres">
      <dgm:prSet presAssocID="{0C110D89-7499-472E-9705-CF066B4BE663}" presName="textBox5d" presStyleLbl="revTx" presStyleIdx="3" presStyleCnt="5">
        <dgm:presLayoutVars>
          <dgm:bulletEnabled val="1"/>
        </dgm:presLayoutVars>
      </dgm:prSet>
      <dgm:spPr/>
    </dgm:pt>
    <dgm:pt modelId="{F9A917A8-AD3B-43CB-B8EA-9CA6FAE14CA9}" type="pres">
      <dgm:prSet presAssocID="{CDF4AF97-384E-4CA3-9400-58EC367D3311}" presName="bullet5e" presStyleLbl="node1" presStyleIdx="4" presStyleCnt="5"/>
      <dgm:spPr/>
    </dgm:pt>
    <dgm:pt modelId="{ED503683-ED27-4A81-839E-B7C0C0265771}" type="pres">
      <dgm:prSet presAssocID="{CDF4AF97-384E-4CA3-9400-58EC367D3311}" presName="textBox5e" presStyleLbl="revTx" presStyleIdx="4" presStyleCnt="5">
        <dgm:presLayoutVars>
          <dgm:bulletEnabled val="1"/>
        </dgm:presLayoutVars>
      </dgm:prSet>
      <dgm:spPr/>
    </dgm:pt>
  </dgm:ptLst>
  <dgm:cxnLst>
    <dgm:cxn modelId="{7538FCF6-DAEB-4D32-B45C-6FC36159FCA1}" srcId="{385B7D14-3A57-4835-B7C6-011A4CE0A160}" destId="{91877D3D-F946-45FF-9C7A-CC6CFF829824}" srcOrd="2" destOrd="0" parTransId="{22171D7B-E501-486D-9E9A-B0F5BC3BBCA2}" sibTransId="{8815DC0B-BD22-49C0-8D70-AEA720B31F48}"/>
    <dgm:cxn modelId="{80D03173-43FB-46FD-8ADE-3F59D92B4F2E}" srcId="{385B7D14-3A57-4835-B7C6-011A4CE0A160}" destId="{0C110D89-7499-472E-9705-CF066B4BE663}" srcOrd="3" destOrd="0" parTransId="{EA8DC257-5E31-4D98-8DDB-8ABBDFBA87FF}" sibTransId="{BC917E77-35A7-49A9-840F-516868BE423F}"/>
    <dgm:cxn modelId="{7AB1394B-E797-4B76-87AC-1608E8D5BDEC}" srcId="{385B7D14-3A57-4835-B7C6-011A4CE0A160}" destId="{390DE04A-19CE-4D82-AAF6-D5E7D41B6D3F}" srcOrd="0" destOrd="0" parTransId="{FFAFAB23-D835-4D2B-A3D8-6FE893FF5FA8}" sibTransId="{8748AC82-5A03-423F-85DB-28FA7187574C}"/>
    <dgm:cxn modelId="{A5C010A1-0E71-422E-A1DA-AC4827D6679F}" type="presOf" srcId="{91877D3D-F946-45FF-9C7A-CC6CFF829824}" destId="{BE3DB9DB-35B3-4E6F-BA3B-F47CA8FC1FEE}" srcOrd="0" destOrd="0" presId="urn:microsoft.com/office/officeart/2005/8/layout/arrow2"/>
    <dgm:cxn modelId="{287A879A-AED8-413C-AAE4-39B70CBF2DDD}" srcId="{385B7D14-3A57-4835-B7C6-011A4CE0A160}" destId="{E17F6A21-1A2B-49AE-9EE7-56DDEDC28BF3}" srcOrd="1" destOrd="0" parTransId="{C16B1E8E-4FB7-4C33-81C4-DB640B2B5B8A}" sibTransId="{A239373D-488B-4D64-BF50-7C3A4AA5F3B8}"/>
    <dgm:cxn modelId="{AB7CE7A5-28CE-4207-92AC-348B4FB1CFE5}" type="presOf" srcId="{CDF4AF97-384E-4CA3-9400-58EC367D3311}" destId="{ED503683-ED27-4A81-839E-B7C0C0265771}" srcOrd="0" destOrd="0" presId="urn:microsoft.com/office/officeart/2005/8/layout/arrow2"/>
    <dgm:cxn modelId="{F6830DDA-5B3E-42B0-8FF5-2E5CACCF85FF}" type="presOf" srcId="{385B7D14-3A57-4835-B7C6-011A4CE0A160}" destId="{462CE77A-FADD-440D-A1FD-0CF87E4CF3A2}" srcOrd="0" destOrd="0" presId="urn:microsoft.com/office/officeart/2005/8/layout/arrow2"/>
    <dgm:cxn modelId="{634CCA25-D7F9-4E80-9565-1F70A87FD139}" type="presOf" srcId="{0C110D89-7499-472E-9705-CF066B4BE663}" destId="{D71E3BAD-39F7-4BF5-A05F-4BA0F1B02FB7}" srcOrd="0" destOrd="0" presId="urn:microsoft.com/office/officeart/2005/8/layout/arrow2"/>
    <dgm:cxn modelId="{5FC4688E-BF7F-4B2A-903E-AD83036FEE9A}" type="presOf" srcId="{E17F6A21-1A2B-49AE-9EE7-56DDEDC28BF3}" destId="{B3581992-D0DA-4DDD-A233-B7829079DF4B}" srcOrd="0" destOrd="0" presId="urn:microsoft.com/office/officeart/2005/8/layout/arrow2"/>
    <dgm:cxn modelId="{18B49DBF-BD12-4717-B7E5-94519E98B423}" srcId="{385B7D14-3A57-4835-B7C6-011A4CE0A160}" destId="{CDF4AF97-384E-4CA3-9400-58EC367D3311}" srcOrd="4" destOrd="0" parTransId="{204970A5-9842-45E2-B780-137B18125EC2}" sibTransId="{D5EF3A67-8EF8-4E24-AC52-BB46D57362DB}"/>
    <dgm:cxn modelId="{01186AA2-456C-4F78-9990-01E44FE20632}" type="presOf" srcId="{390DE04A-19CE-4D82-AAF6-D5E7D41B6D3F}" destId="{AE8AE8D7-3E98-4324-9510-C2C94A50BDA8}" srcOrd="0" destOrd="0" presId="urn:microsoft.com/office/officeart/2005/8/layout/arrow2"/>
    <dgm:cxn modelId="{7E4CCE91-4B99-486D-A564-CC45E390C199}" type="presParOf" srcId="{462CE77A-FADD-440D-A1FD-0CF87E4CF3A2}" destId="{E140D878-1B43-4FED-ADE5-C37C308E2445}" srcOrd="0" destOrd="0" presId="urn:microsoft.com/office/officeart/2005/8/layout/arrow2"/>
    <dgm:cxn modelId="{3F495604-8812-4FEE-A2D8-DC992ABA19BF}" type="presParOf" srcId="{462CE77A-FADD-440D-A1FD-0CF87E4CF3A2}" destId="{A2AC5FFF-55FE-4C71-B7B3-D5C5EF4FFF6C}" srcOrd="1" destOrd="0" presId="urn:microsoft.com/office/officeart/2005/8/layout/arrow2"/>
    <dgm:cxn modelId="{37A34232-7450-4D01-A3BA-17249506317A}" type="presParOf" srcId="{A2AC5FFF-55FE-4C71-B7B3-D5C5EF4FFF6C}" destId="{D6426F0C-3EDF-489C-A406-AF38DA9C18E3}" srcOrd="0" destOrd="0" presId="urn:microsoft.com/office/officeart/2005/8/layout/arrow2"/>
    <dgm:cxn modelId="{28C18A47-5AFD-43A3-B60C-3C34608C670C}" type="presParOf" srcId="{A2AC5FFF-55FE-4C71-B7B3-D5C5EF4FFF6C}" destId="{AE8AE8D7-3E98-4324-9510-C2C94A50BDA8}" srcOrd="1" destOrd="0" presId="urn:microsoft.com/office/officeart/2005/8/layout/arrow2"/>
    <dgm:cxn modelId="{5074CBE5-A29C-4D7D-812B-1C80A6BEC0BE}" type="presParOf" srcId="{A2AC5FFF-55FE-4C71-B7B3-D5C5EF4FFF6C}" destId="{42081EA9-DBF0-4EFD-B1BD-3DE82D21D02A}" srcOrd="2" destOrd="0" presId="urn:microsoft.com/office/officeart/2005/8/layout/arrow2"/>
    <dgm:cxn modelId="{63682EDA-BE62-4291-B65B-EB10CC29DA19}" type="presParOf" srcId="{A2AC5FFF-55FE-4C71-B7B3-D5C5EF4FFF6C}" destId="{B3581992-D0DA-4DDD-A233-B7829079DF4B}" srcOrd="3" destOrd="0" presId="urn:microsoft.com/office/officeart/2005/8/layout/arrow2"/>
    <dgm:cxn modelId="{06629754-934C-4D96-939C-E551BAC772E0}" type="presParOf" srcId="{A2AC5FFF-55FE-4C71-B7B3-D5C5EF4FFF6C}" destId="{2EC3DF4B-0541-4297-9C0A-DD0D65A1F82D}" srcOrd="4" destOrd="0" presId="urn:microsoft.com/office/officeart/2005/8/layout/arrow2"/>
    <dgm:cxn modelId="{E930FA5A-0BE5-41A1-B9E9-94AC2B4D3ED7}" type="presParOf" srcId="{A2AC5FFF-55FE-4C71-B7B3-D5C5EF4FFF6C}" destId="{BE3DB9DB-35B3-4E6F-BA3B-F47CA8FC1FEE}" srcOrd="5" destOrd="0" presId="urn:microsoft.com/office/officeart/2005/8/layout/arrow2"/>
    <dgm:cxn modelId="{6C50F31F-DCCC-4FB2-BC8A-8EB27BC754CB}" type="presParOf" srcId="{A2AC5FFF-55FE-4C71-B7B3-D5C5EF4FFF6C}" destId="{960CFB10-4F68-4BA2-8DA8-A0AB621A40B3}" srcOrd="6" destOrd="0" presId="urn:microsoft.com/office/officeart/2005/8/layout/arrow2"/>
    <dgm:cxn modelId="{8329067D-AE03-4D4D-988D-EC6D83F91149}" type="presParOf" srcId="{A2AC5FFF-55FE-4C71-B7B3-D5C5EF4FFF6C}" destId="{D71E3BAD-39F7-4BF5-A05F-4BA0F1B02FB7}" srcOrd="7" destOrd="0" presId="urn:microsoft.com/office/officeart/2005/8/layout/arrow2"/>
    <dgm:cxn modelId="{EB1DA9DD-CCD9-45A5-BA71-A58CAD3C077A}" type="presParOf" srcId="{A2AC5FFF-55FE-4C71-B7B3-D5C5EF4FFF6C}" destId="{F9A917A8-AD3B-43CB-B8EA-9CA6FAE14CA9}" srcOrd="8" destOrd="0" presId="urn:microsoft.com/office/officeart/2005/8/layout/arrow2"/>
    <dgm:cxn modelId="{501BDF4D-546B-4511-9794-573794170CF9}" type="presParOf" srcId="{A2AC5FFF-55FE-4C71-B7B3-D5C5EF4FFF6C}" destId="{ED503683-ED27-4A81-839E-B7C0C0265771}"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1E5A-3DF4-4511-8A86-73F5A1FA86E5}">
      <dsp:nvSpPr>
        <dsp:cNvPr id="0" name=""/>
        <dsp:cNvSpPr/>
      </dsp:nvSpPr>
      <dsp:spPr>
        <a:xfrm>
          <a:off x="11806" y="3081262"/>
          <a:ext cx="1133701" cy="1133701"/>
        </a:xfrm>
        <a:prstGeom prst="donut">
          <a:avLst>
            <a:gd name="adj" fmla="val 2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1A16DC-F623-4AED-BB46-CD047E7D40BA}">
      <dsp:nvSpPr>
        <dsp:cNvPr id="0" name=""/>
        <dsp:cNvSpPr/>
      </dsp:nvSpPr>
      <dsp:spPr>
        <a:xfrm rot="17700000">
          <a:off x="411271" y="2157063"/>
          <a:ext cx="1409317" cy="679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Pre-Software</a:t>
          </a:r>
        </a:p>
      </dsp:txBody>
      <dsp:txXfrm>
        <a:off x="411271" y="2157063"/>
        <a:ext cx="1409317" cy="679181"/>
      </dsp:txXfrm>
    </dsp:sp>
    <dsp:sp modelId="{0C622C91-9E75-4DE0-B2F0-61D9AF01FB82}">
      <dsp:nvSpPr>
        <dsp:cNvPr id="0" name=""/>
        <dsp:cNvSpPr/>
      </dsp:nvSpPr>
      <dsp:spPr>
        <a:xfrm>
          <a:off x="1230902" y="3353881"/>
          <a:ext cx="588462" cy="588462"/>
        </a:xfrm>
        <a:prstGeom prst="ellipse">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2D71D-2BDF-401D-9A57-95A984E0A526}">
      <dsp:nvSpPr>
        <dsp:cNvPr id="0" name=""/>
        <dsp:cNvSpPr/>
      </dsp:nvSpPr>
      <dsp:spPr>
        <a:xfrm rot="17700000">
          <a:off x="533948"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t>Ancient Times</a:t>
          </a:r>
        </a:p>
      </dsp:txBody>
      <dsp:txXfrm>
        <a:off x="533948" y="4172929"/>
        <a:ext cx="1219125" cy="587816"/>
      </dsp:txXfrm>
    </dsp:sp>
    <dsp:sp modelId="{784D50FB-C61B-4304-A410-086C89C1239B}">
      <dsp:nvSpPr>
        <dsp:cNvPr id="0" name=""/>
        <dsp:cNvSpPr/>
      </dsp:nvSpPr>
      <dsp:spPr>
        <a:xfrm rot="17700000">
          <a:off x="1297193"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24E77EE5-91DE-4C6B-A67D-E476FE80948B}">
      <dsp:nvSpPr>
        <dsp:cNvPr id="0" name=""/>
        <dsp:cNvSpPr/>
      </dsp:nvSpPr>
      <dsp:spPr>
        <a:xfrm>
          <a:off x="1904760" y="3081262"/>
          <a:ext cx="1133701" cy="1133701"/>
        </a:xfrm>
        <a:prstGeom prst="donut">
          <a:avLst>
            <a:gd name="adj" fmla="val 2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03F2B-E058-4F2A-9A50-AD9B08CECA91}">
      <dsp:nvSpPr>
        <dsp:cNvPr id="0" name=""/>
        <dsp:cNvSpPr/>
      </dsp:nvSpPr>
      <dsp:spPr>
        <a:xfrm rot="17700000">
          <a:off x="2304225" y="2157063"/>
          <a:ext cx="1409317" cy="679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1970-1999</a:t>
          </a:r>
        </a:p>
      </dsp:txBody>
      <dsp:txXfrm>
        <a:off x="2304225" y="2157063"/>
        <a:ext cx="1409317" cy="679181"/>
      </dsp:txXfrm>
    </dsp:sp>
    <dsp:sp modelId="{B218F39D-0DE3-4728-BC76-75077A7ED296}">
      <dsp:nvSpPr>
        <dsp:cNvPr id="0" name=""/>
        <dsp:cNvSpPr/>
      </dsp:nvSpPr>
      <dsp:spPr>
        <a:xfrm>
          <a:off x="3123856" y="3353881"/>
          <a:ext cx="588462" cy="588462"/>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9EFB30-356A-409B-B0A2-33390FBFB258}">
      <dsp:nvSpPr>
        <dsp:cNvPr id="0" name=""/>
        <dsp:cNvSpPr/>
      </dsp:nvSpPr>
      <dsp:spPr>
        <a:xfrm rot="17700000">
          <a:off x="2426902"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marL="0" lvl="0" indent="0" algn="r" defTabSz="711200">
            <a:lnSpc>
              <a:spcPct val="90000"/>
            </a:lnSpc>
            <a:spcBef>
              <a:spcPct val="0"/>
            </a:spcBef>
            <a:spcAft>
              <a:spcPct val="35000"/>
            </a:spcAft>
            <a:buNone/>
          </a:pPr>
          <a:r>
            <a:rPr lang="en-US" sz="1600" kern="1200" dirty="0"/>
            <a:t>CAD</a:t>
          </a:r>
        </a:p>
      </dsp:txBody>
      <dsp:txXfrm>
        <a:off x="2426902" y="4172929"/>
        <a:ext cx="1219125" cy="587816"/>
      </dsp:txXfrm>
    </dsp:sp>
    <dsp:sp modelId="{2BF20B6D-6454-49CA-B176-4523DD1EE760}">
      <dsp:nvSpPr>
        <dsp:cNvPr id="0" name=""/>
        <dsp:cNvSpPr/>
      </dsp:nvSpPr>
      <dsp:spPr>
        <a:xfrm rot="17700000">
          <a:off x="3190147"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60A0803E-6DB8-420E-869F-FD8D66C635BE}">
      <dsp:nvSpPr>
        <dsp:cNvPr id="0" name=""/>
        <dsp:cNvSpPr/>
      </dsp:nvSpPr>
      <dsp:spPr>
        <a:xfrm>
          <a:off x="3797623" y="3353881"/>
          <a:ext cx="588462" cy="588462"/>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D26BEF-6E01-4B81-84FA-897349798CA0}">
      <dsp:nvSpPr>
        <dsp:cNvPr id="0" name=""/>
        <dsp:cNvSpPr/>
      </dsp:nvSpPr>
      <dsp:spPr>
        <a:xfrm rot="17700000">
          <a:off x="3100669"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sz="1800" kern="1200" dirty="0"/>
            <a:t>Xref</a:t>
          </a:r>
        </a:p>
      </dsp:txBody>
      <dsp:txXfrm>
        <a:off x="3100669" y="4172929"/>
        <a:ext cx="1219125" cy="587816"/>
      </dsp:txXfrm>
    </dsp:sp>
    <dsp:sp modelId="{C31D741B-5685-4AA4-8BB2-AEC12704F1B8}">
      <dsp:nvSpPr>
        <dsp:cNvPr id="0" name=""/>
        <dsp:cNvSpPr/>
      </dsp:nvSpPr>
      <dsp:spPr>
        <a:xfrm rot="17700000">
          <a:off x="3863914"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56D4C0F4-9CDF-4479-B00B-6185743FB353}">
      <dsp:nvSpPr>
        <dsp:cNvPr id="0" name=""/>
        <dsp:cNvSpPr/>
      </dsp:nvSpPr>
      <dsp:spPr>
        <a:xfrm>
          <a:off x="4471480" y="3081262"/>
          <a:ext cx="1133701" cy="1133701"/>
        </a:xfrm>
        <a:prstGeom prst="donut">
          <a:avLst>
            <a:gd name="adj" fmla="val 2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C847F5-F6AD-47C4-9CED-AEF6101DF31A}">
      <dsp:nvSpPr>
        <dsp:cNvPr id="0" name=""/>
        <dsp:cNvSpPr/>
      </dsp:nvSpPr>
      <dsp:spPr>
        <a:xfrm rot="17700000">
          <a:off x="4870945" y="2157063"/>
          <a:ext cx="1409317" cy="679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2000-2013</a:t>
          </a:r>
        </a:p>
      </dsp:txBody>
      <dsp:txXfrm>
        <a:off x="4870945" y="2157063"/>
        <a:ext cx="1409317" cy="679181"/>
      </dsp:txXfrm>
    </dsp:sp>
    <dsp:sp modelId="{BE69DF77-43B7-4746-8AA2-2B4F9F475315}">
      <dsp:nvSpPr>
        <dsp:cNvPr id="0" name=""/>
        <dsp:cNvSpPr/>
      </dsp:nvSpPr>
      <dsp:spPr>
        <a:xfrm>
          <a:off x="5690576" y="3353881"/>
          <a:ext cx="588462" cy="588462"/>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B5D2C-AE3C-42C0-94B8-64BD62BB478C}">
      <dsp:nvSpPr>
        <dsp:cNvPr id="0" name=""/>
        <dsp:cNvSpPr/>
      </dsp:nvSpPr>
      <dsp:spPr>
        <a:xfrm rot="17700000">
          <a:off x="4993622"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marL="0" lvl="0" indent="0" algn="r" defTabSz="711200">
            <a:lnSpc>
              <a:spcPct val="90000"/>
            </a:lnSpc>
            <a:spcBef>
              <a:spcPct val="0"/>
            </a:spcBef>
            <a:spcAft>
              <a:spcPct val="35000"/>
            </a:spcAft>
            <a:buNone/>
          </a:pPr>
          <a:r>
            <a:rPr lang="en-US" sz="1600" kern="1200" dirty="0"/>
            <a:t>ArcGIS 9.x</a:t>
          </a:r>
        </a:p>
      </dsp:txBody>
      <dsp:txXfrm>
        <a:off x="4993622" y="4172929"/>
        <a:ext cx="1219125" cy="587816"/>
      </dsp:txXfrm>
    </dsp:sp>
    <dsp:sp modelId="{713DD381-A9BB-4A46-A90A-9EE8339FB856}">
      <dsp:nvSpPr>
        <dsp:cNvPr id="0" name=""/>
        <dsp:cNvSpPr/>
      </dsp:nvSpPr>
      <dsp:spPr>
        <a:xfrm rot="17700000">
          <a:off x="5756867"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FD60B62F-A2A2-4C25-84FF-5CB53020AEF8}">
      <dsp:nvSpPr>
        <dsp:cNvPr id="0" name=""/>
        <dsp:cNvSpPr/>
      </dsp:nvSpPr>
      <dsp:spPr>
        <a:xfrm>
          <a:off x="6364343" y="3353881"/>
          <a:ext cx="588462" cy="588462"/>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7548B-382F-4980-830D-D28DE8F4EED4}">
      <dsp:nvSpPr>
        <dsp:cNvPr id="0" name=""/>
        <dsp:cNvSpPr/>
      </dsp:nvSpPr>
      <dsp:spPr>
        <a:xfrm rot="17700000">
          <a:off x="5667389"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marL="0" lvl="0" indent="0" algn="r" defTabSz="711200">
            <a:lnSpc>
              <a:spcPct val="90000"/>
            </a:lnSpc>
            <a:spcBef>
              <a:spcPct val="0"/>
            </a:spcBef>
            <a:spcAft>
              <a:spcPct val="35000"/>
            </a:spcAft>
            <a:buNone/>
          </a:pPr>
          <a:r>
            <a:rPr lang="en-US" sz="1600" kern="1200" dirty="0"/>
            <a:t>ArcGIS Server</a:t>
          </a:r>
        </a:p>
      </dsp:txBody>
      <dsp:txXfrm>
        <a:off x="5667389" y="4172929"/>
        <a:ext cx="1219125" cy="587816"/>
      </dsp:txXfrm>
    </dsp:sp>
    <dsp:sp modelId="{5247EEC1-08D5-4D17-BFE3-3ABC0B30EDC4}">
      <dsp:nvSpPr>
        <dsp:cNvPr id="0" name=""/>
        <dsp:cNvSpPr/>
      </dsp:nvSpPr>
      <dsp:spPr>
        <a:xfrm rot="17700000">
          <a:off x="6430634"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7798B8DB-2209-4397-82AF-1268EF63CE8B}">
      <dsp:nvSpPr>
        <dsp:cNvPr id="0" name=""/>
        <dsp:cNvSpPr/>
      </dsp:nvSpPr>
      <dsp:spPr>
        <a:xfrm>
          <a:off x="7038110" y="3353881"/>
          <a:ext cx="588462" cy="588462"/>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0BC745-950B-4044-BD74-15C12ADA3B70}">
      <dsp:nvSpPr>
        <dsp:cNvPr id="0" name=""/>
        <dsp:cNvSpPr/>
      </dsp:nvSpPr>
      <dsp:spPr>
        <a:xfrm rot="17700000">
          <a:off x="6341156"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US" sz="1500" kern="1200" dirty="0"/>
            <a:t>ArcGIS Engine</a:t>
          </a:r>
        </a:p>
      </dsp:txBody>
      <dsp:txXfrm>
        <a:off x="6341156" y="4172929"/>
        <a:ext cx="1219125" cy="587816"/>
      </dsp:txXfrm>
    </dsp:sp>
    <dsp:sp modelId="{03EED557-77B1-433D-A5AB-66C950AF2BE1}">
      <dsp:nvSpPr>
        <dsp:cNvPr id="0" name=""/>
        <dsp:cNvSpPr/>
      </dsp:nvSpPr>
      <dsp:spPr>
        <a:xfrm rot="17700000">
          <a:off x="7104401"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D075B718-9585-419E-A3AF-0A4A23AF6EE8}">
      <dsp:nvSpPr>
        <dsp:cNvPr id="0" name=""/>
        <dsp:cNvSpPr/>
      </dsp:nvSpPr>
      <dsp:spPr>
        <a:xfrm>
          <a:off x="7711967" y="3081262"/>
          <a:ext cx="1133701" cy="1133701"/>
        </a:xfrm>
        <a:prstGeom prst="donut">
          <a:avLst>
            <a:gd name="adj" fmla="val 20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6CBBF9-7D76-4473-BD94-972D5F5D003B}">
      <dsp:nvSpPr>
        <dsp:cNvPr id="0" name=""/>
        <dsp:cNvSpPr/>
      </dsp:nvSpPr>
      <dsp:spPr>
        <a:xfrm rot="17700000">
          <a:off x="8137950" y="2117316"/>
          <a:ext cx="1356282" cy="758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2014-Present</a:t>
          </a:r>
        </a:p>
      </dsp:txBody>
      <dsp:txXfrm>
        <a:off x="8137950" y="2117316"/>
        <a:ext cx="1356282" cy="758676"/>
      </dsp:txXfrm>
    </dsp:sp>
    <dsp:sp modelId="{9143D8E6-1464-4E2D-928E-21D560D4598B}">
      <dsp:nvSpPr>
        <dsp:cNvPr id="0" name=""/>
        <dsp:cNvSpPr/>
      </dsp:nvSpPr>
      <dsp:spPr>
        <a:xfrm>
          <a:off x="8955880" y="3353881"/>
          <a:ext cx="588462" cy="588462"/>
        </a:xfrm>
        <a:prstGeom prst="ellips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EBB940-CA7B-4197-9DB1-36D676949193}">
      <dsp:nvSpPr>
        <dsp:cNvPr id="0" name=""/>
        <dsp:cNvSpPr/>
      </dsp:nvSpPr>
      <dsp:spPr>
        <a:xfrm rot="17700000">
          <a:off x="8258926"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marL="0" lvl="0" indent="0" algn="r" defTabSz="711200">
            <a:lnSpc>
              <a:spcPct val="90000"/>
            </a:lnSpc>
            <a:spcBef>
              <a:spcPct val="0"/>
            </a:spcBef>
            <a:spcAft>
              <a:spcPct val="35000"/>
            </a:spcAft>
            <a:buNone/>
          </a:pPr>
          <a:r>
            <a:rPr lang="en-US" sz="1600" kern="1200" dirty="0"/>
            <a:t>SaaS</a:t>
          </a:r>
        </a:p>
      </dsp:txBody>
      <dsp:txXfrm>
        <a:off x="8258926" y="4172929"/>
        <a:ext cx="1219125" cy="587816"/>
      </dsp:txXfrm>
    </dsp:sp>
    <dsp:sp modelId="{2F760292-F34D-494B-848F-8D5E3852E6D6}">
      <dsp:nvSpPr>
        <dsp:cNvPr id="0" name=""/>
        <dsp:cNvSpPr/>
      </dsp:nvSpPr>
      <dsp:spPr>
        <a:xfrm rot="17700000">
          <a:off x="9022171"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A8CC9F48-C673-4504-8813-4E150FEBDD14}">
      <dsp:nvSpPr>
        <dsp:cNvPr id="0" name=""/>
        <dsp:cNvSpPr/>
      </dsp:nvSpPr>
      <dsp:spPr>
        <a:xfrm>
          <a:off x="9629646" y="3353881"/>
          <a:ext cx="588462" cy="588462"/>
        </a:xfrm>
        <a:prstGeom prst="ellips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FB7461-8C17-4DEA-B3DC-9EF6FFD186A7}">
      <dsp:nvSpPr>
        <dsp:cNvPr id="0" name=""/>
        <dsp:cNvSpPr/>
      </dsp:nvSpPr>
      <dsp:spPr>
        <a:xfrm rot="17700000">
          <a:off x="8932693"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0640" bIns="0" numCol="1" spcCol="1270" anchor="ctr" anchorCtr="0">
          <a:noAutofit/>
        </a:bodyPr>
        <a:lstStyle/>
        <a:p>
          <a:pPr marL="0" lvl="0" indent="0" algn="r" defTabSz="711200">
            <a:lnSpc>
              <a:spcPct val="90000"/>
            </a:lnSpc>
            <a:spcBef>
              <a:spcPct val="0"/>
            </a:spcBef>
            <a:spcAft>
              <a:spcPct val="35000"/>
            </a:spcAft>
            <a:buNone/>
          </a:pPr>
          <a:r>
            <a:rPr lang="en-US" sz="1600" kern="1200" dirty="0"/>
            <a:t>ArcGIS Pro</a:t>
          </a:r>
        </a:p>
      </dsp:txBody>
      <dsp:txXfrm>
        <a:off x="8932693" y="4172929"/>
        <a:ext cx="1219125" cy="587816"/>
      </dsp:txXfrm>
    </dsp:sp>
    <dsp:sp modelId="{EBD73EC1-806D-459B-8FC5-73ABBBA1A0F5}">
      <dsp:nvSpPr>
        <dsp:cNvPr id="0" name=""/>
        <dsp:cNvSpPr/>
      </dsp:nvSpPr>
      <dsp:spPr>
        <a:xfrm rot="17700000">
          <a:off x="9695938"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95005A29-06C4-4098-B1B8-396B3C9D2D8A}">
      <dsp:nvSpPr>
        <dsp:cNvPr id="0" name=""/>
        <dsp:cNvSpPr/>
      </dsp:nvSpPr>
      <dsp:spPr>
        <a:xfrm>
          <a:off x="10303413" y="3353881"/>
          <a:ext cx="588462" cy="588462"/>
        </a:xfrm>
        <a:prstGeom prst="ellipse">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5C14B8-11C5-446B-A2E7-AEB259597E57}">
      <dsp:nvSpPr>
        <dsp:cNvPr id="0" name=""/>
        <dsp:cNvSpPr/>
      </dsp:nvSpPr>
      <dsp:spPr>
        <a:xfrm rot="17700000">
          <a:off x="9606459"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marL="0" lvl="0" indent="0" algn="r" defTabSz="533400">
            <a:lnSpc>
              <a:spcPct val="90000"/>
            </a:lnSpc>
            <a:spcBef>
              <a:spcPct val="0"/>
            </a:spcBef>
            <a:spcAft>
              <a:spcPct val="35000"/>
            </a:spcAft>
            <a:buNone/>
          </a:pPr>
          <a:r>
            <a:rPr lang="en-US" sz="1200" kern="1200" dirty="0"/>
            <a:t>Web AppBuilder</a:t>
          </a:r>
        </a:p>
      </dsp:txBody>
      <dsp:txXfrm>
        <a:off x="9606459" y="4172929"/>
        <a:ext cx="1219125" cy="587816"/>
      </dsp:txXfrm>
    </dsp:sp>
    <dsp:sp modelId="{B18B1446-9CEC-47D4-A6FA-3148A3407563}">
      <dsp:nvSpPr>
        <dsp:cNvPr id="0" name=""/>
        <dsp:cNvSpPr/>
      </dsp:nvSpPr>
      <dsp:spPr>
        <a:xfrm rot="17700000">
          <a:off x="10369704"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 modelId="{180EAA81-7CE4-4FFD-B92B-FEE3FCAF3D21}">
      <dsp:nvSpPr>
        <dsp:cNvPr id="0" name=""/>
        <dsp:cNvSpPr/>
      </dsp:nvSpPr>
      <dsp:spPr>
        <a:xfrm>
          <a:off x="10977180" y="3353881"/>
          <a:ext cx="588462" cy="588462"/>
        </a:xfrm>
        <a:prstGeom prst="ellipse">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15BBD-A8FD-40CA-95BB-86E0AD25B7BD}">
      <dsp:nvSpPr>
        <dsp:cNvPr id="0" name=""/>
        <dsp:cNvSpPr/>
      </dsp:nvSpPr>
      <dsp:spPr>
        <a:xfrm rot="17700000">
          <a:off x="10280226" y="4172929"/>
          <a:ext cx="1219125" cy="58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t>ArcGIS Online</a:t>
          </a:r>
        </a:p>
      </dsp:txBody>
      <dsp:txXfrm>
        <a:off x="10280226" y="4172929"/>
        <a:ext cx="1219125" cy="587816"/>
      </dsp:txXfrm>
    </dsp:sp>
    <dsp:sp modelId="{1BE27522-2A4E-4AA8-BBCB-46D3DD643BCE}">
      <dsp:nvSpPr>
        <dsp:cNvPr id="0" name=""/>
        <dsp:cNvSpPr/>
      </dsp:nvSpPr>
      <dsp:spPr>
        <a:xfrm rot="17700000">
          <a:off x="11043471" y="2535480"/>
          <a:ext cx="1219125" cy="58781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E1011-3762-48B1-82E3-F54634BDC6DA}">
      <dsp:nvSpPr>
        <dsp:cNvPr id="0" name=""/>
        <dsp:cNvSpPr/>
      </dsp:nvSpPr>
      <dsp:spPr>
        <a:xfrm>
          <a:off x="0" y="2063946"/>
          <a:ext cx="9447212" cy="2751928"/>
        </a:xfrm>
        <a:prstGeom prst="notchedRightArrow">
          <a:avLst/>
        </a:prstGeom>
        <a:solidFill>
          <a:schemeClr val="accent1">
            <a:tint val="4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dsp:style>
    </dsp:sp>
    <dsp:sp modelId="{12FA41D4-712A-4DDC-8A06-93B69FB0951F}">
      <dsp:nvSpPr>
        <dsp:cNvPr id="0" name=""/>
        <dsp:cNvSpPr/>
      </dsp:nvSpPr>
      <dsp:spPr>
        <a:xfrm>
          <a:off x="4255" y="0"/>
          <a:ext cx="2046742" cy="2751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1">
          <a:noAutofit/>
          <a:sp3d extrusionH="28000" prstMaterial="matte"/>
        </a:bodyPr>
        <a:lstStyle/>
        <a:p>
          <a:pPr marL="0" lvl="0" indent="0" algn="l" defTabSz="1333500">
            <a:lnSpc>
              <a:spcPct val="90000"/>
            </a:lnSpc>
            <a:spcBef>
              <a:spcPct val="0"/>
            </a:spcBef>
            <a:spcAft>
              <a:spcPct val="35000"/>
            </a:spcAft>
            <a:buNone/>
          </a:pPr>
          <a:r>
            <a:rPr lang="en-US" sz="3000" kern="1200" dirty="0"/>
            <a:t>CAD</a:t>
          </a:r>
        </a:p>
        <a:p>
          <a:pPr marL="228600" lvl="1" indent="-228600" algn="l" defTabSz="1022350">
            <a:lnSpc>
              <a:spcPct val="90000"/>
            </a:lnSpc>
            <a:spcBef>
              <a:spcPct val="0"/>
            </a:spcBef>
            <a:spcAft>
              <a:spcPct val="15000"/>
            </a:spcAft>
            <a:buChar char="•"/>
          </a:pPr>
          <a:r>
            <a:rPr lang="en-US" sz="2300" kern="1200" dirty="0"/>
            <a:t>Organic</a:t>
          </a:r>
        </a:p>
        <a:p>
          <a:pPr marL="228600" lvl="1" indent="-228600" algn="l" defTabSz="1022350">
            <a:lnSpc>
              <a:spcPct val="90000"/>
            </a:lnSpc>
            <a:spcBef>
              <a:spcPct val="0"/>
            </a:spcBef>
            <a:spcAft>
              <a:spcPct val="15000"/>
            </a:spcAft>
            <a:buChar char="•"/>
          </a:pPr>
          <a:r>
            <a:rPr lang="en-US" sz="2300" kern="1200" dirty="0"/>
            <a:t>Size Limitation</a:t>
          </a:r>
        </a:p>
      </dsp:txBody>
      <dsp:txXfrm>
        <a:off x="4255" y="0"/>
        <a:ext cx="2046742" cy="2751928"/>
      </dsp:txXfrm>
    </dsp:sp>
    <dsp:sp modelId="{2C5ACCC9-B8E0-4AD4-8D75-E82BE48303AF}">
      <dsp:nvSpPr>
        <dsp:cNvPr id="0" name=""/>
        <dsp:cNvSpPr/>
      </dsp:nvSpPr>
      <dsp:spPr>
        <a:xfrm>
          <a:off x="683635" y="3095919"/>
          <a:ext cx="687982" cy="687982"/>
        </a:xfrm>
        <a:prstGeom prst="ellipse">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DD5632B4-C300-43B4-95E3-7E1EA88715EA}">
      <dsp:nvSpPr>
        <dsp:cNvPr id="0" name=""/>
        <dsp:cNvSpPr/>
      </dsp:nvSpPr>
      <dsp:spPr>
        <a:xfrm>
          <a:off x="2153334" y="4127892"/>
          <a:ext cx="2046742" cy="2751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1">
          <a:noAutofit/>
          <a:sp3d extrusionH="28000" prstMaterial="matte"/>
        </a:bodyPr>
        <a:lstStyle/>
        <a:p>
          <a:pPr marL="0" lvl="0" indent="0" algn="l" defTabSz="1333500">
            <a:lnSpc>
              <a:spcPct val="90000"/>
            </a:lnSpc>
            <a:spcBef>
              <a:spcPct val="0"/>
            </a:spcBef>
            <a:spcAft>
              <a:spcPct val="35000"/>
            </a:spcAft>
            <a:buNone/>
          </a:pPr>
          <a:r>
            <a:rPr lang="en-US" sz="3000" kern="1200" dirty="0"/>
            <a:t>2000’s</a:t>
          </a:r>
        </a:p>
        <a:p>
          <a:pPr marL="228600" lvl="1" indent="-228600" algn="l" defTabSz="1022350">
            <a:lnSpc>
              <a:spcPct val="90000"/>
            </a:lnSpc>
            <a:spcBef>
              <a:spcPct val="0"/>
            </a:spcBef>
            <a:spcAft>
              <a:spcPct val="15000"/>
            </a:spcAft>
            <a:buChar char="•"/>
          </a:pPr>
          <a:r>
            <a:rPr lang="en-US" sz="2300" kern="1200" dirty="0"/>
            <a:t>Imagery</a:t>
          </a:r>
        </a:p>
        <a:p>
          <a:pPr marL="228600" lvl="1" indent="-228600" algn="l" defTabSz="1022350">
            <a:lnSpc>
              <a:spcPct val="90000"/>
            </a:lnSpc>
            <a:spcBef>
              <a:spcPct val="0"/>
            </a:spcBef>
            <a:spcAft>
              <a:spcPct val="15000"/>
            </a:spcAft>
            <a:buChar char="•"/>
          </a:pPr>
          <a:r>
            <a:rPr lang="en-US" sz="2300" kern="1200" dirty="0"/>
            <a:t>Address</a:t>
          </a:r>
        </a:p>
        <a:p>
          <a:pPr marL="228600" lvl="1" indent="-228600" algn="l" defTabSz="1022350">
            <a:lnSpc>
              <a:spcPct val="90000"/>
            </a:lnSpc>
            <a:spcBef>
              <a:spcPct val="0"/>
            </a:spcBef>
            <a:spcAft>
              <a:spcPct val="15000"/>
            </a:spcAft>
            <a:buChar char="•"/>
          </a:pPr>
          <a:r>
            <a:rPr lang="en-US" sz="2300" kern="1200" dirty="0"/>
            <a:t>Streets</a:t>
          </a:r>
        </a:p>
        <a:p>
          <a:pPr marL="228600" lvl="1" indent="-228600" algn="l" defTabSz="1022350">
            <a:lnSpc>
              <a:spcPct val="90000"/>
            </a:lnSpc>
            <a:spcBef>
              <a:spcPct val="0"/>
            </a:spcBef>
            <a:spcAft>
              <a:spcPct val="15000"/>
            </a:spcAft>
            <a:buChar char="•"/>
          </a:pPr>
          <a:r>
            <a:rPr lang="en-US" sz="2300" kern="1200" dirty="0"/>
            <a:t>DEM</a:t>
          </a:r>
        </a:p>
      </dsp:txBody>
      <dsp:txXfrm>
        <a:off x="2153334" y="4127892"/>
        <a:ext cx="2046742" cy="2751928"/>
      </dsp:txXfrm>
    </dsp:sp>
    <dsp:sp modelId="{9CBBC221-41C3-4462-AD77-746AF874F2E6}">
      <dsp:nvSpPr>
        <dsp:cNvPr id="0" name=""/>
        <dsp:cNvSpPr/>
      </dsp:nvSpPr>
      <dsp:spPr>
        <a:xfrm>
          <a:off x="2832714" y="3095919"/>
          <a:ext cx="687982" cy="687982"/>
        </a:xfrm>
        <a:prstGeom prst="ellipse">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32123834-AC07-41E8-A175-2EC51D5BA178}">
      <dsp:nvSpPr>
        <dsp:cNvPr id="0" name=""/>
        <dsp:cNvSpPr/>
      </dsp:nvSpPr>
      <dsp:spPr>
        <a:xfrm>
          <a:off x="4302413" y="0"/>
          <a:ext cx="2046742" cy="2751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1">
          <a:noAutofit/>
          <a:sp3d extrusionH="28000" prstMaterial="matte"/>
        </a:bodyPr>
        <a:lstStyle/>
        <a:p>
          <a:pPr marL="0" lvl="0" indent="0" algn="l" defTabSz="1333500">
            <a:lnSpc>
              <a:spcPct val="90000"/>
            </a:lnSpc>
            <a:spcBef>
              <a:spcPct val="0"/>
            </a:spcBef>
            <a:spcAft>
              <a:spcPct val="35000"/>
            </a:spcAft>
            <a:buNone/>
          </a:pPr>
          <a:r>
            <a:rPr lang="en-US" sz="3000" kern="1200" dirty="0"/>
            <a:t>2010’s</a:t>
          </a:r>
        </a:p>
        <a:p>
          <a:pPr marL="228600" lvl="1" indent="-228600" algn="l" defTabSz="1022350">
            <a:lnSpc>
              <a:spcPct val="90000"/>
            </a:lnSpc>
            <a:spcBef>
              <a:spcPct val="0"/>
            </a:spcBef>
            <a:spcAft>
              <a:spcPct val="15000"/>
            </a:spcAft>
            <a:buChar char="•"/>
          </a:pPr>
          <a:r>
            <a:rPr lang="en-US" sz="2300" kern="1200" dirty="0"/>
            <a:t>ArcIMS</a:t>
          </a:r>
        </a:p>
        <a:p>
          <a:pPr marL="228600" lvl="1" indent="-228600" algn="l" defTabSz="1022350">
            <a:lnSpc>
              <a:spcPct val="90000"/>
            </a:lnSpc>
            <a:spcBef>
              <a:spcPct val="0"/>
            </a:spcBef>
            <a:spcAft>
              <a:spcPct val="15000"/>
            </a:spcAft>
            <a:buChar char="•"/>
          </a:pPr>
          <a:r>
            <a:rPr lang="en-US" sz="2300" kern="1200" dirty="0"/>
            <a:t>WMS</a:t>
          </a:r>
        </a:p>
        <a:p>
          <a:pPr marL="228600" lvl="1" indent="-228600" algn="l" defTabSz="1022350">
            <a:lnSpc>
              <a:spcPct val="90000"/>
            </a:lnSpc>
            <a:spcBef>
              <a:spcPct val="0"/>
            </a:spcBef>
            <a:spcAft>
              <a:spcPct val="15000"/>
            </a:spcAft>
            <a:buChar char="•"/>
          </a:pPr>
          <a:r>
            <a:rPr lang="en-US" sz="2300" kern="1200" dirty="0"/>
            <a:t>WFS</a:t>
          </a:r>
        </a:p>
      </dsp:txBody>
      <dsp:txXfrm>
        <a:off x="4302413" y="0"/>
        <a:ext cx="2046742" cy="2751928"/>
      </dsp:txXfrm>
    </dsp:sp>
    <dsp:sp modelId="{34F6AD0C-A9F7-4376-B397-FF4BA0851A56}">
      <dsp:nvSpPr>
        <dsp:cNvPr id="0" name=""/>
        <dsp:cNvSpPr/>
      </dsp:nvSpPr>
      <dsp:spPr>
        <a:xfrm>
          <a:off x="4981794" y="3095919"/>
          <a:ext cx="687982" cy="687982"/>
        </a:xfrm>
        <a:prstGeom prst="ellipse">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0D584ECB-A1DC-45A9-8EB9-91CEE8E35B14}">
      <dsp:nvSpPr>
        <dsp:cNvPr id="0" name=""/>
        <dsp:cNvSpPr/>
      </dsp:nvSpPr>
      <dsp:spPr>
        <a:xfrm>
          <a:off x="6451493" y="4127892"/>
          <a:ext cx="2046742" cy="2751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1">
          <a:noAutofit/>
          <a:sp3d extrusionH="28000" prstMaterial="matte"/>
        </a:bodyPr>
        <a:lstStyle/>
        <a:p>
          <a:pPr marL="0" lvl="0" indent="0" algn="l" defTabSz="1333500">
            <a:lnSpc>
              <a:spcPct val="90000"/>
            </a:lnSpc>
            <a:spcBef>
              <a:spcPct val="0"/>
            </a:spcBef>
            <a:spcAft>
              <a:spcPct val="35000"/>
            </a:spcAft>
            <a:buNone/>
          </a:pPr>
          <a:r>
            <a:rPr lang="en-US" sz="3000" kern="1200" dirty="0"/>
            <a:t>Today</a:t>
          </a:r>
        </a:p>
        <a:p>
          <a:pPr marL="228600" lvl="1" indent="-228600" algn="l" defTabSz="1022350">
            <a:lnSpc>
              <a:spcPct val="90000"/>
            </a:lnSpc>
            <a:spcBef>
              <a:spcPct val="0"/>
            </a:spcBef>
            <a:spcAft>
              <a:spcPct val="15000"/>
            </a:spcAft>
            <a:buChar char="•"/>
          </a:pPr>
          <a:r>
            <a:rPr lang="en-US" sz="2300" kern="1200" dirty="0"/>
            <a:t>AGOL</a:t>
          </a:r>
        </a:p>
      </dsp:txBody>
      <dsp:txXfrm>
        <a:off x="6451493" y="4127892"/>
        <a:ext cx="2046742" cy="2751928"/>
      </dsp:txXfrm>
    </dsp:sp>
    <dsp:sp modelId="{9745F465-1817-419A-9B83-9FBAA992AEA3}">
      <dsp:nvSpPr>
        <dsp:cNvPr id="0" name=""/>
        <dsp:cNvSpPr/>
      </dsp:nvSpPr>
      <dsp:spPr>
        <a:xfrm>
          <a:off x="7130873" y="3095919"/>
          <a:ext cx="687982" cy="687982"/>
        </a:xfrm>
        <a:prstGeom prst="ellipse">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0D878-1B43-4FED-ADE5-C37C308E2445}">
      <dsp:nvSpPr>
        <dsp:cNvPr id="0" name=""/>
        <dsp:cNvSpPr/>
      </dsp:nvSpPr>
      <dsp:spPr>
        <a:xfrm>
          <a:off x="0" y="0"/>
          <a:ext cx="8534400" cy="5334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426F0C-3EDF-489C-A406-AF38DA9C18E3}">
      <dsp:nvSpPr>
        <dsp:cNvPr id="0" name=""/>
        <dsp:cNvSpPr/>
      </dsp:nvSpPr>
      <dsp:spPr>
        <a:xfrm>
          <a:off x="840639" y="3966362"/>
          <a:ext cx="196291" cy="1962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8AE8D7-3E98-4324-9510-C2C94A50BDA8}">
      <dsp:nvSpPr>
        <dsp:cNvPr id="0" name=""/>
        <dsp:cNvSpPr/>
      </dsp:nvSpPr>
      <dsp:spPr>
        <a:xfrm>
          <a:off x="938785" y="4064508"/>
          <a:ext cx="1118006" cy="1269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11" tIns="0" rIns="0" bIns="0" numCol="1" spcCol="1270" anchor="t" anchorCtr="0">
          <a:noAutofit/>
        </a:bodyPr>
        <a:lstStyle/>
        <a:p>
          <a:pPr marL="0" lvl="0" indent="0" algn="l" defTabSz="1244600">
            <a:lnSpc>
              <a:spcPct val="90000"/>
            </a:lnSpc>
            <a:spcBef>
              <a:spcPct val="0"/>
            </a:spcBef>
            <a:spcAft>
              <a:spcPct val="35000"/>
            </a:spcAft>
            <a:buNone/>
          </a:pPr>
          <a:r>
            <a:rPr lang="en-US" sz="2800" kern="1200" dirty="0"/>
            <a:t>1970</a:t>
          </a:r>
        </a:p>
      </dsp:txBody>
      <dsp:txXfrm>
        <a:off x="938785" y="4064508"/>
        <a:ext cx="1118006" cy="1269492"/>
      </dsp:txXfrm>
    </dsp:sp>
    <dsp:sp modelId="{42081EA9-DBF0-4EFD-B1BD-3DE82D21D02A}">
      <dsp:nvSpPr>
        <dsp:cNvPr id="0" name=""/>
        <dsp:cNvSpPr/>
      </dsp:nvSpPr>
      <dsp:spPr>
        <a:xfrm>
          <a:off x="1903172" y="2945434"/>
          <a:ext cx="307238" cy="3072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581992-D0DA-4DDD-A233-B7829079DF4B}">
      <dsp:nvSpPr>
        <dsp:cNvPr id="0" name=""/>
        <dsp:cNvSpPr/>
      </dsp:nvSpPr>
      <dsp:spPr>
        <a:xfrm>
          <a:off x="2056791" y="3099053"/>
          <a:ext cx="1416710" cy="2234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799" tIns="0" rIns="0" bIns="0" numCol="1" spcCol="1270" anchor="t" anchorCtr="0">
          <a:noAutofit/>
        </a:bodyPr>
        <a:lstStyle/>
        <a:p>
          <a:pPr marL="0" lvl="0" indent="0" algn="l" defTabSz="1244600">
            <a:lnSpc>
              <a:spcPct val="90000"/>
            </a:lnSpc>
            <a:spcBef>
              <a:spcPct val="0"/>
            </a:spcBef>
            <a:spcAft>
              <a:spcPct val="35000"/>
            </a:spcAft>
            <a:buNone/>
          </a:pPr>
          <a:r>
            <a:rPr lang="en-US" sz="2800" kern="1200" dirty="0"/>
            <a:t>2004</a:t>
          </a:r>
        </a:p>
      </dsp:txBody>
      <dsp:txXfrm>
        <a:off x="2056791" y="3099053"/>
        <a:ext cx="1416710" cy="2234946"/>
      </dsp:txXfrm>
    </dsp:sp>
    <dsp:sp modelId="{2EC3DF4B-0541-4297-9C0A-DD0D65A1F82D}">
      <dsp:nvSpPr>
        <dsp:cNvPr id="0" name=""/>
        <dsp:cNvSpPr/>
      </dsp:nvSpPr>
      <dsp:spPr>
        <a:xfrm>
          <a:off x="3268676" y="2131466"/>
          <a:ext cx="409651" cy="40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3DB9DB-35B3-4E6F-BA3B-F47CA8FC1FEE}">
      <dsp:nvSpPr>
        <dsp:cNvPr id="0" name=""/>
        <dsp:cNvSpPr/>
      </dsp:nvSpPr>
      <dsp:spPr>
        <a:xfrm>
          <a:off x="3473501" y="2336291"/>
          <a:ext cx="1647139" cy="299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066" tIns="0" rIns="0" bIns="0" numCol="1" spcCol="1270" anchor="t" anchorCtr="0">
          <a:noAutofit/>
        </a:bodyPr>
        <a:lstStyle/>
        <a:p>
          <a:pPr marL="0" lvl="0" indent="0" algn="l" defTabSz="1244600">
            <a:lnSpc>
              <a:spcPct val="90000"/>
            </a:lnSpc>
            <a:spcBef>
              <a:spcPct val="0"/>
            </a:spcBef>
            <a:spcAft>
              <a:spcPct val="35000"/>
            </a:spcAft>
            <a:buNone/>
          </a:pPr>
          <a:r>
            <a:rPr lang="en-US" sz="2800" kern="1200" dirty="0"/>
            <a:t>2008</a:t>
          </a:r>
        </a:p>
      </dsp:txBody>
      <dsp:txXfrm>
        <a:off x="3473501" y="2336291"/>
        <a:ext cx="1647139" cy="2997708"/>
      </dsp:txXfrm>
    </dsp:sp>
    <dsp:sp modelId="{960CFB10-4F68-4BA2-8DA8-A0AB621A40B3}">
      <dsp:nvSpPr>
        <dsp:cNvPr id="0" name=""/>
        <dsp:cNvSpPr/>
      </dsp:nvSpPr>
      <dsp:spPr>
        <a:xfrm>
          <a:off x="4856074" y="1495653"/>
          <a:ext cx="529132" cy="5291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E3BAD-39F7-4BF5-A05F-4BA0F1B02FB7}">
      <dsp:nvSpPr>
        <dsp:cNvPr id="0" name=""/>
        <dsp:cNvSpPr/>
      </dsp:nvSpPr>
      <dsp:spPr>
        <a:xfrm>
          <a:off x="5120641" y="1760220"/>
          <a:ext cx="1706880" cy="357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377" tIns="0" rIns="0" bIns="0" numCol="1" spcCol="1270" anchor="t" anchorCtr="0">
          <a:noAutofit/>
        </a:bodyPr>
        <a:lstStyle/>
        <a:p>
          <a:pPr marL="0" lvl="0" indent="0" algn="l" defTabSz="1244600">
            <a:lnSpc>
              <a:spcPct val="90000"/>
            </a:lnSpc>
            <a:spcBef>
              <a:spcPct val="0"/>
            </a:spcBef>
            <a:spcAft>
              <a:spcPct val="35000"/>
            </a:spcAft>
            <a:buNone/>
          </a:pPr>
          <a:r>
            <a:rPr lang="en-US" sz="2800" kern="1200" dirty="0"/>
            <a:t>2014</a:t>
          </a:r>
        </a:p>
      </dsp:txBody>
      <dsp:txXfrm>
        <a:off x="5120641" y="1760220"/>
        <a:ext cx="1706880" cy="3573780"/>
      </dsp:txXfrm>
    </dsp:sp>
    <dsp:sp modelId="{F9A917A8-AD3B-43CB-B8EA-9CA6FAE14CA9}">
      <dsp:nvSpPr>
        <dsp:cNvPr id="0" name=""/>
        <dsp:cNvSpPr/>
      </dsp:nvSpPr>
      <dsp:spPr>
        <a:xfrm>
          <a:off x="6490412" y="1071067"/>
          <a:ext cx="674217" cy="6742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503683-ED27-4A81-839E-B7C0C0265771}">
      <dsp:nvSpPr>
        <dsp:cNvPr id="0" name=""/>
        <dsp:cNvSpPr/>
      </dsp:nvSpPr>
      <dsp:spPr>
        <a:xfrm>
          <a:off x="6827521" y="1408175"/>
          <a:ext cx="1706880" cy="392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254" tIns="0" rIns="0" bIns="0" numCol="1" spcCol="1270" anchor="t" anchorCtr="0">
          <a:noAutofit/>
        </a:bodyPr>
        <a:lstStyle/>
        <a:p>
          <a:pPr marL="0" lvl="0" indent="0" algn="l" defTabSz="1244600">
            <a:lnSpc>
              <a:spcPct val="90000"/>
            </a:lnSpc>
            <a:spcBef>
              <a:spcPct val="0"/>
            </a:spcBef>
            <a:spcAft>
              <a:spcPct val="35000"/>
            </a:spcAft>
            <a:buNone/>
          </a:pPr>
          <a:r>
            <a:rPr lang="en-US" sz="2800" kern="1200" dirty="0"/>
            <a:t>Future</a:t>
          </a:r>
        </a:p>
      </dsp:txBody>
      <dsp:txXfrm>
        <a:off x="6827521" y="1408175"/>
        <a:ext cx="1706880" cy="3925824"/>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4/25/2016</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Background of the Profession: GIS</a:t>
            </a:r>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3-26T18:00:47.314"/>
    </inkml:context>
    <inkml:brush xml:id="br0">
      <inkml:brushProperty name="width" value="0.06667" units="cm"/>
      <inkml:brushProperty name="height" value="0.06667" units="cm"/>
      <inkml:brushProperty name="color" value="#177D36"/>
      <inkml:brushProperty name="ignorePressure" value="1"/>
    </inkml:brush>
  </inkml:definitions>
  <inkml:trace contextRef="#ctx0" brushRef="#br0">34109 14787 16384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4/25/2016</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Background of the Profession: GIS</a:t>
            </a:r>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I am born and raised in Ohio. I grew up in New Philadelphia and moved to Akron after high school to attend college.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 majored in Surveying and Mapping. I took my first GIS class. At the time the college programs ran pretty parallel with each other so I was able to take some extra class and declare both degrees at once.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During college I had the opportunity to work at Tuscarawas County GIS department, helping to integrate an e911 application.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After completing the integration, I went to work for a consulting firm to do the same thing for other counties in Ohio.</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After graduation I started with a local surveying and mapping firm who specialized in GIS mapping within steel and petroleum refineries. I spent the next 3 years bouncing around from refinery to refinery creating underground utility mapping applications.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Often times within refineries there are is legacy equipment that has a large network of underground piping. These pipes are often times not located due to poor schematics. We would use all available resources to determine the location of pipelines and start building a network of underground infrastructure.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had over 25 utilities located within some facilities.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We primarily used AutoCAD and Google Earth to display data for the end user. At the time one of my clients had a large enterprise subscription to Google Earth that we would build data sets into.</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We would have parallel systems of AutoCAD for the engineers and Google Earth for field staff.</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At that time, we also did mapping for various public sector entities, primarily doing underground storm water infrastructure mapping for a program MS4.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All of a sudden the Utica Shale hit! I jumped ship over to the Upstream sector as a Landman.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I went to work as a Landman securing leases and determining mineral ownership in eastern Ohio.</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 soon brainstormed ways that we could integrate GIS in order to make our operations more efficient.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 then started a GIS department and grew it to over 25 fulltime analysts in 5 states. We quickly became one of the largest outfits in the greater tristate area, with offices in Oh, PA, WV.</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Took a VP role to promote and grow a technical consulting company within Upstream and Midstream sector.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Partnered with Esri to develop a model organization for the upstream E&amp;P world. Currently in development.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3679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1.) This presentation was not meant to be a thorough history lesson of GIS, but more of a cherry picked history in order to get us to the end goal; modern era GIS. It is more designed for the individuals that might not be as familiar with GIS, therefore for any GIS guru’s in the audience you can hopefully understand that I will be leaving certain aspects of the history out!</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2.) I am going to speak highly of a specific company that makes GIS software, Esri, but I am by no means singling out any of the other powerful GIS software’s on the market. I am speaking mostly regarding Esri because this is the software that I was trained on in college and use professionally.</a:t>
            </a:r>
          </a:p>
          <a:p>
            <a:r>
              <a:rPr lang="en-US" dirty="0"/>
              <a:t>3.)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4.) As a consultant I have worked with hundreds of companies and each company uses GIS differently within their organization.  There is not a right or wrong way to utilize GIS, therefore I am not “outing” anyone for the way they view or use GIS within their organization. One thing I have learned throughout my career is that companies survive because of smart leadership, and smart leadership does not need GIS to make smart business decisions. GIS is merely a tool used to better understand data that can be used in decision making. So please don’t think I am calling anyone out!</a:t>
            </a:r>
          </a:p>
          <a:p>
            <a:endParaRPr lang="en-US" dirty="0"/>
          </a:p>
        </p:txBody>
      </p:sp>
    </p:spTree>
    <p:extLst>
      <p:ext uri="{BB962C8B-B14F-4D97-AF65-F5344CB8AC3E}">
        <p14:creationId xmlns:p14="http://schemas.microsoft.com/office/powerpoint/2010/main" val="1472256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a:t>Making a map is still the most important piece of GIS at times.</a:t>
            </a:r>
          </a:p>
          <a:p>
            <a:pPr marL="228600" indent="-228600">
              <a:buAutoNum type="arabicParenR"/>
            </a:pPr>
            <a:r>
              <a:rPr lang="en-US" baseline="0" dirty="0"/>
              <a:t>Making a map is the end product, or an export from a GIS.</a:t>
            </a:r>
          </a:p>
          <a:p>
            <a:pPr marL="228600" indent="-228600">
              <a:buAutoNum type="arabicParenR"/>
            </a:pPr>
            <a:r>
              <a:rPr lang="en-US" baseline="0" dirty="0"/>
              <a:t>A good looking map still trumps!</a:t>
            </a:r>
          </a:p>
        </p:txBody>
      </p:sp>
    </p:spTree>
    <p:extLst>
      <p:ext uri="{BB962C8B-B14F-4D97-AF65-F5344CB8AC3E}">
        <p14:creationId xmlns:p14="http://schemas.microsoft.com/office/powerpoint/2010/main" val="1608625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Much</a:t>
            </a:r>
            <a:r>
              <a:rPr lang="en-US" baseline="0" dirty="0"/>
              <a:t> closer resembles what GIS is. By simply inserting the work “geographic”, you begin managing data with geographic properties.</a:t>
            </a:r>
          </a:p>
          <a:p>
            <a:pPr marL="228600" indent="-228600">
              <a:buAutoNum type="arabicParenR"/>
            </a:pPr>
            <a:r>
              <a:rPr lang="en-US" baseline="0" dirty="0"/>
              <a:t>MIS includes far more than just GIS obviously.</a:t>
            </a:r>
          </a:p>
          <a:p>
            <a:pPr marL="228600" marR="0" lvl="2"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a:solidFill>
                  <a:schemeClr val="tx1">
                    <a:lumMod val="50000"/>
                  </a:schemeClr>
                </a:solidFill>
                <a:effectLst/>
                <a:latin typeface="+mn-lt"/>
                <a:ea typeface="+mn-ea"/>
                <a:cs typeface="+mn-cs"/>
              </a:rPr>
              <a:t>Technology advancements has led to a global movement to increase data capturing and </a:t>
            </a:r>
            <a:r>
              <a:rPr lang="en-US" sz="1200" u="sng" kern="1200" dirty="0">
                <a:solidFill>
                  <a:schemeClr val="tx1">
                    <a:lumMod val="50000"/>
                  </a:schemeClr>
                </a:solidFill>
                <a:effectLst/>
                <a:latin typeface="+mn-lt"/>
                <a:ea typeface="+mn-ea"/>
                <a:cs typeface="+mn-cs"/>
              </a:rPr>
              <a:t>information systems</a:t>
            </a:r>
            <a:r>
              <a:rPr lang="en-US" sz="1200" kern="1200" dirty="0">
                <a:solidFill>
                  <a:schemeClr val="tx1">
                    <a:lumMod val="50000"/>
                  </a:schemeClr>
                </a:solidFill>
                <a:effectLst/>
                <a:latin typeface="+mn-lt"/>
                <a:ea typeface="+mn-ea"/>
                <a:cs typeface="+mn-cs"/>
              </a:rPr>
              <a:t>, turning filing cabinets into data centers. </a:t>
            </a:r>
            <a:r>
              <a:rPr lang="en-US" sz="1200" kern="1200">
                <a:solidFill>
                  <a:schemeClr val="tx1">
                    <a:lumMod val="50000"/>
                  </a:schemeClr>
                </a:solidFill>
                <a:effectLst/>
                <a:latin typeface="+mn-lt"/>
                <a:ea typeface="+mn-ea"/>
                <a:cs typeface="+mn-cs"/>
              </a:rPr>
              <a:t>The term “big data” was recently coined as a way to explain the complexities and potential inefficiencies that come with managing data sets of extreme size.</a:t>
            </a:r>
          </a:p>
          <a:p>
            <a:pPr marL="228600" indent="-228600">
              <a:buAutoNum type="arabicParenR"/>
            </a:pPr>
            <a:endParaRPr lang="en-US" dirty="0"/>
          </a:p>
        </p:txBody>
      </p:sp>
    </p:spTree>
    <p:extLst>
      <p:ext uri="{BB962C8B-B14F-4D97-AF65-F5344CB8AC3E}">
        <p14:creationId xmlns:p14="http://schemas.microsoft.com/office/powerpoint/2010/main" val="1101116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This is a baseline of my determination that GIS is misclassified. Surveying is in decline. Cartography is exploding. And the main reason that surveyors use GIS is for cartography. Therefore, GIS is mistakenly being lumped into a profession that is actually in decline, but because of the massive demand it is actually bringing it up!</a:t>
            </a:r>
            <a:endParaRPr lang="en-US" dirty="0"/>
          </a:p>
        </p:txBody>
      </p:sp>
    </p:spTree>
    <p:extLst>
      <p:ext uri="{BB962C8B-B14F-4D97-AF65-F5344CB8AC3E}">
        <p14:creationId xmlns:p14="http://schemas.microsoft.com/office/powerpoint/2010/main" val="85602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Before software, there was no GIS!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6999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big picture of the platform</a:t>
            </a:r>
            <a:r>
              <a:rPr lang="en-US" baseline="0" dirty="0"/>
              <a:t> of Esri products and services</a:t>
            </a:r>
            <a:endParaRPr lang="en-US" dirty="0"/>
          </a:p>
        </p:txBody>
      </p:sp>
    </p:spTree>
    <p:extLst>
      <p:ext uri="{BB962C8B-B14F-4D97-AF65-F5344CB8AC3E}">
        <p14:creationId xmlns:p14="http://schemas.microsoft.com/office/powerpoint/2010/main" val="4252466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first consulting project ever we had to have aerial imagery bid out and it ended up being the largest ramp-up cost associated to the project.</a:t>
            </a:r>
          </a:p>
          <a:p>
            <a:r>
              <a:rPr lang="en-US" dirty="0"/>
              <a:t>-Data warehouse companies exploded</a:t>
            </a:r>
            <a:r>
              <a:rPr lang="en-US" baseline="0" dirty="0"/>
              <a:t> in the early 2000’s</a:t>
            </a:r>
          </a:p>
          <a:p>
            <a:r>
              <a:rPr lang="en-US" baseline="0" dirty="0"/>
              <a:t>--They have since subsided as the majority of the data they provided became free</a:t>
            </a:r>
          </a:p>
          <a:p>
            <a:r>
              <a:rPr lang="en-US" baseline="0" dirty="0"/>
              <a:t>--Still rural areas that do not have parcel data easily available and you have to purchase from third party</a:t>
            </a:r>
          </a:p>
        </p:txBody>
      </p:sp>
    </p:spTree>
    <p:extLst>
      <p:ext uri="{BB962C8B-B14F-4D97-AF65-F5344CB8AC3E}">
        <p14:creationId xmlns:p14="http://schemas.microsoft.com/office/powerpoint/2010/main" val="602551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at the tip of the iceberg as far as technology in GIS and what it will become</a:t>
            </a:r>
          </a:p>
          <a:p>
            <a:r>
              <a:rPr lang="en-US" baseline="0" dirty="0"/>
              <a:t>This will inevitably boost the need for consulting services as technology continues to change</a:t>
            </a:r>
            <a:endParaRPr lang="en-US" dirty="0"/>
          </a:p>
        </p:txBody>
      </p:sp>
    </p:spTree>
    <p:extLst>
      <p:ext uri="{BB962C8B-B14F-4D97-AF65-F5344CB8AC3E}">
        <p14:creationId xmlns:p14="http://schemas.microsoft.com/office/powerpoint/2010/main" val="282337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dirty="0"/>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C6FF660-BAF7-4BDA-9686-9944D57197C3}" type="datetime1">
              <a:rPr lang="en-US" smtClean="0"/>
              <a:t>4/25/2016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211AEF3-9C78-44B5-BCA3-66C5AAFEC3BF}" type="datetime1">
              <a:rPr lang="en-US" smtClean="0"/>
              <a:t>4/25/2016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B6A82CB-FD33-4FD9-8B79-99EAB118DA34}" type="datetime1">
              <a:rPr lang="en-US" smtClean="0"/>
              <a:t>4/25/2016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225DF9-3D55-4A27-864D-01361EE78283}" type="datetime1">
              <a:rPr lang="en-US" smtClean="0"/>
              <a:t>4/25/2016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ED19827-2235-4D8E-9F04-C55EFC2BD70A}" type="datetime1">
              <a:rPr lang="en-US" smtClean="0"/>
              <a:t>4/25/2016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804D5E8-8F29-40EC-A5F6-056C84CB364A}" type="datetime1">
              <a:rPr lang="en-US" smtClean="0"/>
              <a:t>4/25/2016</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DFC9074-5C6A-4A7C-91F5-2AB70FCB0EC1}" type="datetime1">
              <a:rPr lang="en-US" smtClean="0"/>
              <a:t>4/25/2016</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5BEC5-1A71-4E4F-A7CD-66872D03E942}" type="datetime1">
              <a:rPr lang="en-US" smtClean="0"/>
              <a:t>4/25/2016</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E3071D-C8D3-4776-9FAD-91A532AADC6C}" type="datetime1">
              <a:rPr lang="en-US" smtClean="0"/>
              <a:t>4/25/2016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49C5993-EDCF-4374-8E82-C179716719C5}" type="datetime1">
              <a:rPr lang="en-US" smtClean="0"/>
              <a:t>4/25/2016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91DE4EB0-9E60-44DC-836A-CEC41601EE09}" type="datetime1">
              <a:rPr lang="en-US" smtClean="0"/>
              <a:t>4/25/2016</a:t>
            </a:fld>
            <a:endParaRPr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dirty="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customXml" Target="../ink/ink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2" y="1828799"/>
            <a:ext cx="10591800" cy="3048001"/>
          </a:xfrm>
        </p:spPr>
        <p:txBody>
          <a:bodyPr/>
          <a:lstStyle/>
          <a:p>
            <a:r>
              <a:rPr lang="en-US" dirty="0"/>
              <a:t>Geographic information systems</a:t>
            </a:r>
          </a:p>
        </p:txBody>
      </p:sp>
      <p:sp>
        <p:nvSpPr>
          <p:cNvPr id="3" name="Subtitle 2"/>
          <p:cNvSpPr>
            <a:spLocks noGrp="1"/>
          </p:cNvSpPr>
          <p:nvPr>
            <p:ph type="subTitle" idx="1"/>
          </p:nvPr>
        </p:nvSpPr>
        <p:spPr/>
        <p:txBody>
          <a:bodyPr/>
          <a:lstStyle/>
          <a:p>
            <a:r>
              <a:rPr lang="en-US" dirty="0"/>
              <a:t>Yesterday, Today and Tomorrow</a:t>
            </a:r>
          </a:p>
          <a:p>
            <a:r>
              <a:rPr lang="en-US" dirty="0"/>
              <a:t>Nathan McIntyre</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gis as a profession: wrap it up!</a:t>
            </a:r>
          </a:p>
        </p:txBody>
      </p:sp>
      <p:sp>
        <p:nvSpPr>
          <p:cNvPr id="3" name="Content Placeholder 2"/>
          <p:cNvSpPr>
            <a:spLocks noGrp="1"/>
          </p:cNvSpPr>
          <p:nvPr>
            <p:ph idx="1"/>
          </p:nvPr>
        </p:nvSpPr>
        <p:spPr/>
        <p:txBody>
          <a:bodyPr>
            <a:normAutofit lnSpcReduction="10000"/>
          </a:bodyPr>
          <a:lstStyle/>
          <a:p>
            <a:r>
              <a:rPr lang="en-US" dirty="0"/>
              <a:t>Heavily misclassified and misunderstood profession.</a:t>
            </a:r>
          </a:p>
          <a:p>
            <a:r>
              <a:rPr lang="en-US" dirty="0"/>
              <a:t>Can relate to a very wide or narrow set of tasks depending on the use-case.</a:t>
            </a:r>
          </a:p>
          <a:p>
            <a:r>
              <a:rPr lang="en-US" dirty="0"/>
              <a:t>Based on BLS the profession is poised for massive growth, potentially being in the top 10-15 fastest growing professions.</a:t>
            </a:r>
          </a:p>
          <a:p>
            <a:pPr lvl="1"/>
            <a:r>
              <a:rPr lang="en-US" dirty="0"/>
              <a:t>Cartography: </a:t>
            </a:r>
            <a:r>
              <a:rPr lang="en-US" b="1" dirty="0">
                <a:solidFill>
                  <a:srgbClr val="00B050"/>
                </a:solidFill>
              </a:rPr>
              <a:t>+24% </a:t>
            </a:r>
            <a:r>
              <a:rPr lang="en-US" dirty="0"/>
              <a:t>(15</a:t>
            </a:r>
            <a:r>
              <a:rPr lang="en-US" baseline="30000" dirty="0"/>
              <a:t>th</a:t>
            </a:r>
            <a:r>
              <a:rPr lang="en-US" dirty="0"/>
              <a:t> fastest growing profession in US)</a:t>
            </a:r>
          </a:p>
          <a:p>
            <a:pPr lvl="1"/>
            <a:r>
              <a:rPr lang="en-US" dirty="0"/>
              <a:t>Management Information Systems (MIS): </a:t>
            </a:r>
            <a:r>
              <a:rPr lang="en-US" b="1" dirty="0">
                <a:solidFill>
                  <a:srgbClr val="00B050"/>
                </a:solidFill>
              </a:rPr>
              <a:t>+15%</a:t>
            </a:r>
          </a:p>
          <a:p>
            <a:pPr lvl="1"/>
            <a:r>
              <a:rPr lang="en-US" dirty="0"/>
              <a:t>Database Administrator: </a:t>
            </a:r>
            <a:r>
              <a:rPr lang="en-US" b="1" dirty="0">
                <a:solidFill>
                  <a:srgbClr val="00B050"/>
                </a:solidFill>
              </a:rPr>
              <a:t>+11%</a:t>
            </a:r>
          </a:p>
          <a:p>
            <a:r>
              <a:rPr lang="en-US" dirty="0"/>
              <a:t>IT ONLY MAKE SENSE!</a:t>
            </a:r>
          </a:p>
          <a:p>
            <a:pPr lvl="1"/>
            <a:r>
              <a:rPr lang="en-US" dirty="0"/>
              <a:t>Technology advancements have led to data capture</a:t>
            </a:r>
          </a:p>
          <a:p>
            <a:pPr lvl="1"/>
            <a:r>
              <a:rPr lang="en-US" dirty="0"/>
              <a:t>The majority of data we capture and use, relates to a location in so way</a:t>
            </a:r>
          </a:p>
          <a:p>
            <a:pPr lvl="1"/>
            <a:endParaRPr lang="en-US" dirty="0"/>
          </a:p>
        </p:txBody>
      </p:sp>
    </p:spTree>
    <p:extLst>
      <p:ext uri="{BB962C8B-B14F-4D97-AF65-F5344CB8AC3E}">
        <p14:creationId xmlns:p14="http://schemas.microsoft.com/office/powerpoint/2010/main" val="180882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GIS </a:t>
            </a:r>
            <a:r>
              <a:rPr lang="en-US" sz="4800" dirty="0"/>
              <a:t>History</a:t>
            </a:r>
            <a:endParaRPr lang="en-US" dirty="0"/>
          </a:p>
        </p:txBody>
      </p:sp>
      <p:sp>
        <p:nvSpPr>
          <p:cNvPr id="6" name="Subtitle 5"/>
          <p:cNvSpPr>
            <a:spLocks noGrp="1"/>
          </p:cNvSpPr>
          <p:nvPr>
            <p:ph type="subTitle" idx="1"/>
          </p:nvPr>
        </p:nvSpPr>
        <p:spPr/>
        <p:txBody>
          <a:bodyPr>
            <a:normAutofit/>
          </a:bodyPr>
          <a:lstStyle/>
          <a:p>
            <a:r>
              <a:rPr lang="en-US" sz="2800" dirty="0"/>
              <a:t>Software</a:t>
            </a:r>
          </a:p>
        </p:txBody>
      </p:sp>
    </p:spTree>
    <p:extLst>
      <p:ext uri="{BB962C8B-B14F-4D97-AF65-F5344CB8AC3E}">
        <p14:creationId xmlns:p14="http://schemas.microsoft.com/office/powerpoint/2010/main" val="291389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2"/>
            <p:extLst>
              <p:ext uri="{D42A27DB-BD31-4B8C-83A1-F6EECF244321}">
                <p14:modId xmlns:p14="http://schemas.microsoft.com/office/powerpoint/2010/main" val="3172439542"/>
              </p:ext>
            </p:extLst>
          </p:nvPr>
        </p:nvGraphicFramePr>
        <p:xfrm>
          <a:off x="0" y="0"/>
          <a:ext cx="12188825"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 y="32657"/>
            <a:ext cx="12188825" cy="701731"/>
          </a:xfrm>
          <a:prstGeom prst="rect">
            <a:avLst/>
          </a:prstGeom>
          <a:noFill/>
        </p:spPr>
        <p:txBody>
          <a:bodyPr wrap="square" rtlCol="0">
            <a:spAutoFit/>
          </a:bodyPr>
          <a:lstStyle/>
          <a:p>
            <a:pPr algn="ctr">
              <a:lnSpc>
                <a:spcPct val="90000"/>
              </a:lnSpc>
            </a:pPr>
            <a:r>
              <a:rPr lang="en-US" sz="4400" b="1" dirty="0"/>
              <a:t>Timeline of Software</a:t>
            </a:r>
          </a:p>
        </p:txBody>
      </p:sp>
      <p:sp>
        <p:nvSpPr>
          <p:cNvPr id="5" name="TextBox 4"/>
          <p:cNvSpPr txBox="1"/>
          <p:nvPr/>
        </p:nvSpPr>
        <p:spPr>
          <a:xfrm>
            <a:off x="5027612" y="5139894"/>
            <a:ext cx="6705600" cy="424732"/>
          </a:xfrm>
          <a:prstGeom prst="rect">
            <a:avLst/>
          </a:prstGeom>
          <a:noFill/>
        </p:spPr>
        <p:txBody>
          <a:bodyPr wrap="square" rtlCol="0">
            <a:spAutoFit/>
          </a:bodyPr>
          <a:lstStyle/>
          <a:p>
            <a:pPr>
              <a:lnSpc>
                <a:spcPct val="90000"/>
              </a:lnSpc>
            </a:pPr>
            <a:r>
              <a:rPr lang="en-US" sz="2400" b="1" dirty="0">
                <a:solidFill>
                  <a:srgbClr val="00B050"/>
                </a:solidFill>
              </a:rPr>
              <a:t>|----------------------</a:t>
            </a:r>
            <a:r>
              <a:rPr lang="en-US" sz="2400" b="1" dirty="0">
                <a:solidFill>
                  <a:schemeClr val="accent3">
                    <a:lumMod val="75000"/>
                  </a:schemeClr>
                </a:solidFill>
              </a:rPr>
              <a:t>Esri-------------</a:t>
            </a:r>
            <a:r>
              <a:rPr lang="en-US" sz="2400" b="1" dirty="0">
                <a:solidFill>
                  <a:schemeClr val="accent3">
                    <a:lumMod val="50000"/>
                  </a:schemeClr>
                </a:solidFill>
              </a:rPr>
              <a:t>---------|</a:t>
            </a:r>
          </a:p>
        </p:txBody>
      </p:sp>
      <p:sp>
        <p:nvSpPr>
          <p:cNvPr id="6" name="TextBox 5"/>
          <p:cNvSpPr txBox="1"/>
          <p:nvPr/>
        </p:nvSpPr>
        <p:spPr>
          <a:xfrm>
            <a:off x="2208212" y="5139894"/>
            <a:ext cx="3048000" cy="424732"/>
          </a:xfrm>
          <a:prstGeom prst="rect">
            <a:avLst/>
          </a:prstGeom>
          <a:noFill/>
        </p:spPr>
        <p:txBody>
          <a:bodyPr wrap="square" rtlCol="0">
            <a:spAutoFit/>
          </a:bodyPr>
          <a:lstStyle/>
          <a:p>
            <a:pPr>
              <a:lnSpc>
                <a:spcPct val="90000"/>
              </a:lnSpc>
            </a:pPr>
            <a:r>
              <a:rPr lang="en-US" sz="2400" b="1" dirty="0">
                <a:solidFill>
                  <a:schemeClr val="accent1">
                    <a:lumMod val="75000"/>
                  </a:schemeClr>
                </a:solidFill>
              </a:rPr>
              <a:t>|-------CAD-------|</a:t>
            </a:r>
          </a:p>
        </p:txBody>
      </p:sp>
      <mc:AlternateContent xmlns:mc="http://schemas.openxmlformats.org/markup-compatibility/2006" xmlns:p14="http://schemas.microsoft.com/office/powerpoint/2010/main">
        <mc:Choice Requires="p14">
          <p:contentPart p14:bwMode="auto" r:id="rId8">
            <p14:nvContentPartPr>
              <p14:cNvPr id="11" name="Ink 10"/>
              <p14:cNvContentPartPr/>
              <p14:nvPr/>
            </p14:nvContentPartPr>
            <p14:xfrm>
              <a:off x="13530549" y="5170269"/>
              <a:ext cx="0" cy="0"/>
            </p14:xfrm>
          </p:contentPart>
        </mc:Choice>
        <mc:Fallback xmlns="">
          <p:pic>
            <p:nvPicPr>
              <p:cNvPr id="11" name="Ink 10"/>
              <p:cNvPicPr/>
              <p:nvPr/>
            </p:nvPicPr>
            <p:blipFill/>
            <p:spPr/>
          </p:pic>
        </mc:Fallback>
      </mc:AlternateContent>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geoawesomeness.com/wp-content/uploads/2013/08/arcgis_struc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5212" y="152400"/>
            <a:ext cx="9906000" cy="6563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35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GIS History</a:t>
            </a:r>
          </a:p>
        </p:txBody>
      </p:sp>
      <p:sp>
        <p:nvSpPr>
          <p:cNvPr id="9" name="Subtitle 8"/>
          <p:cNvSpPr>
            <a:spLocks noGrp="1"/>
          </p:cNvSpPr>
          <p:nvPr>
            <p:ph type="subTitle" idx="1"/>
          </p:nvPr>
        </p:nvSpPr>
        <p:spPr/>
        <p:txBody>
          <a:bodyPr>
            <a:normAutofit/>
          </a:bodyPr>
          <a:lstStyle/>
          <a:p>
            <a:r>
              <a:rPr lang="en-US" sz="2800" dirty="0"/>
              <a:t>Data</a:t>
            </a:r>
          </a:p>
        </p:txBody>
      </p:sp>
    </p:spTree>
    <p:extLst>
      <p:ext uri="{BB962C8B-B14F-4D97-AF65-F5344CB8AC3E}">
        <p14:creationId xmlns:p14="http://schemas.microsoft.com/office/powerpoint/2010/main" val="357303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4294967295"/>
            <p:extLst>
              <p:ext uri="{D42A27DB-BD31-4B8C-83A1-F6EECF244321}">
                <p14:modId xmlns:p14="http://schemas.microsoft.com/office/powerpoint/2010/main" val="88880251"/>
              </p:ext>
            </p:extLst>
          </p:nvPr>
        </p:nvGraphicFramePr>
        <p:xfrm>
          <a:off x="1903412" y="-32657"/>
          <a:ext cx="9447212" cy="6879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531812" y="152400"/>
            <a:ext cx="6477000" cy="701731"/>
          </a:xfrm>
          <a:prstGeom prst="rect">
            <a:avLst/>
          </a:prstGeom>
          <a:noFill/>
        </p:spPr>
        <p:txBody>
          <a:bodyPr wrap="square" rtlCol="0">
            <a:spAutoFit/>
          </a:bodyPr>
          <a:lstStyle/>
          <a:p>
            <a:pPr>
              <a:lnSpc>
                <a:spcPct val="90000"/>
              </a:lnSpc>
            </a:pPr>
            <a:r>
              <a:rPr lang="en-US" sz="4400" b="1" dirty="0"/>
              <a:t>Data Availability</a:t>
            </a:r>
          </a:p>
        </p:txBody>
      </p:sp>
    </p:spTree>
    <p:extLst>
      <p:ext uri="{BB962C8B-B14F-4D97-AF65-F5344CB8AC3E}">
        <p14:creationId xmlns:p14="http://schemas.microsoft.com/office/powerpoint/2010/main" val="412417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92963968"/>
              </p:ext>
            </p:extLst>
          </p:nvPr>
        </p:nvGraphicFramePr>
        <p:xfrm>
          <a:off x="608012" y="408805"/>
          <a:ext cx="8534402"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p:cNvSpPr>
            <a:spLocks noGrp="1"/>
          </p:cNvSpPr>
          <p:nvPr>
            <p:ph type="body" idx="4294967295"/>
          </p:nvPr>
        </p:nvSpPr>
        <p:spPr>
          <a:xfrm>
            <a:off x="0" y="457200"/>
            <a:ext cx="7853363" cy="1143000"/>
          </a:xfrm>
        </p:spPr>
        <p:txBody>
          <a:bodyPr>
            <a:normAutofit/>
          </a:bodyPr>
          <a:lstStyle/>
          <a:p>
            <a:r>
              <a:rPr lang="en-US" sz="3600" b="1" dirty="0"/>
              <a:t>Data + Software</a:t>
            </a:r>
          </a:p>
        </p:txBody>
      </p:sp>
      <p:sp>
        <p:nvSpPr>
          <p:cNvPr id="7" name="TextBox 6"/>
          <p:cNvSpPr txBox="1"/>
          <p:nvPr/>
        </p:nvSpPr>
        <p:spPr>
          <a:xfrm>
            <a:off x="4614863" y="4648200"/>
            <a:ext cx="6477000" cy="1421928"/>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400" dirty="0"/>
              <a:t>A perfect storm between data availability and software development.</a:t>
            </a:r>
          </a:p>
          <a:p>
            <a:pPr marL="342900" indent="-342900">
              <a:lnSpc>
                <a:spcPct val="90000"/>
              </a:lnSpc>
              <a:buFont typeface="Arial" panose="020B0604020202020204" pitchFamily="34" charset="0"/>
              <a:buChar char="•"/>
            </a:pPr>
            <a:endParaRPr lang="en-US" sz="2400" dirty="0"/>
          </a:p>
          <a:p>
            <a:pPr marL="342900" indent="-342900">
              <a:lnSpc>
                <a:spcPct val="90000"/>
              </a:lnSpc>
              <a:buFont typeface="Arial" panose="020B0604020202020204" pitchFamily="34" charset="0"/>
              <a:buChar char="•"/>
            </a:pPr>
            <a:endParaRPr lang="en-US" sz="2400" dirty="0"/>
          </a:p>
        </p:txBody>
      </p:sp>
    </p:spTree>
    <p:extLst>
      <p:ext uri="{BB962C8B-B14F-4D97-AF65-F5344CB8AC3E}">
        <p14:creationId xmlns:p14="http://schemas.microsoft.com/office/powerpoint/2010/main" val="1146859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GIS technologies</a:t>
            </a:r>
          </a:p>
        </p:txBody>
      </p:sp>
      <p:sp>
        <p:nvSpPr>
          <p:cNvPr id="4" name="Subtitle 3"/>
          <p:cNvSpPr>
            <a:spLocks noGrp="1"/>
          </p:cNvSpPr>
          <p:nvPr>
            <p:ph type="subTitle" idx="1"/>
          </p:nvPr>
        </p:nvSpPr>
        <p:spPr/>
        <p:txBody>
          <a:bodyPr>
            <a:normAutofit/>
          </a:bodyPr>
          <a:lstStyle/>
          <a:p>
            <a:r>
              <a:rPr lang="en-US" sz="2400" dirty="0"/>
              <a:t>Technical Demo</a:t>
            </a:r>
          </a:p>
        </p:txBody>
      </p:sp>
    </p:spTree>
    <p:extLst>
      <p:ext uri="{BB962C8B-B14F-4D97-AF65-F5344CB8AC3E}">
        <p14:creationId xmlns:p14="http://schemas.microsoft.com/office/powerpoint/2010/main" val="334493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bg1"/>
            </a:gs>
            <a:gs pos="28000">
              <a:schemeClr val="bg1"/>
            </a:gs>
            <a:gs pos="10000">
              <a:schemeClr val="bg1">
                <a:lumMod val="95000"/>
              </a:schemeClr>
            </a:gs>
            <a:gs pos="100000">
              <a:schemeClr val="bg1">
                <a:lumMod val="85000"/>
              </a:schemeClr>
            </a:gs>
          </a:gsLst>
          <a:path path="circle">
            <a:fillToRect l="100000" b="100000"/>
          </a:path>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Bio</a:t>
            </a:r>
          </a:p>
        </p:txBody>
      </p:sp>
      <p:sp>
        <p:nvSpPr>
          <p:cNvPr id="3" name="Content Placeholder 2"/>
          <p:cNvSpPr>
            <a:spLocks noGrp="1"/>
          </p:cNvSpPr>
          <p:nvPr>
            <p:ph idx="1"/>
          </p:nvPr>
        </p:nvSpPr>
        <p:spPr>
          <a:xfrm>
            <a:off x="1217614" y="1828800"/>
            <a:ext cx="10667998" cy="4343400"/>
          </a:xfrm>
        </p:spPr>
        <p:txBody>
          <a:bodyPr/>
          <a:lstStyle/>
          <a:p>
            <a:r>
              <a:rPr lang="en-US" dirty="0"/>
              <a:t>Education: </a:t>
            </a:r>
          </a:p>
          <a:p>
            <a:pPr lvl="1"/>
            <a:r>
              <a:rPr lang="en-US" dirty="0"/>
              <a:t>University of Akron; BS in Surveying &amp; Mapping, AS in GIS</a:t>
            </a:r>
          </a:p>
          <a:p>
            <a:r>
              <a:rPr lang="en-US" dirty="0"/>
              <a:t>Work History:</a:t>
            </a:r>
          </a:p>
          <a:p>
            <a:pPr lvl="1"/>
            <a:r>
              <a:rPr lang="en-US" dirty="0"/>
              <a:t>Part 1: GIS Analyst: Public Sector</a:t>
            </a:r>
          </a:p>
          <a:p>
            <a:pPr lvl="2"/>
            <a:r>
              <a:rPr lang="en-US" dirty="0"/>
              <a:t>Location Based Response Systems (e911); County reappraisals using GIS.</a:t>
            </a:r>
          </a:p>
          <a:p>
            <a:pPr lvl="1"/>
            <a:r>
              <a:rPr lang="en-US" dirty="0"/>
              <a:t>Part 2: GIS Coordinator: Downstream, Midstream, Engineering</a:t>
            </a:r>
          </a:p>
          <a:p>
            <a:pPr lvl="2"/>
            <a:r>
              <a:rPr lang="en-US" dirty="0"/>
              <a:t>Steel and Petroleum refineries. Midstream Mapping. Land surveying. 3D scanning. MS4.</a:t>
            </a:r>
          </a:p>
          <a:p>
            <a:pPr lvl="1"/>
            <a:r>
              <a:rPr lang="en-US" dirty="0"/>
              <a:t>Part 3: GIS Manager: Upstream E&amp;P</a:t>
            </a:r>
          </a:p>
          <a:p>
            <a:pPr lvl="2"/>
            <a:r>
              <a:rPr lang="en-US" dirty="0"/>
              <a:t>Oil and Gas Leasing. ROW acquisition. Asset Management.</a:t>
            </a:r>
          </a:p>
          <a:p>
            <a:pPr lvl="1"/>
            <a:r>
              <a:rPr lang="en-US" dirty="0"/>
              <a:t>Part 4: VP of Technical Operators: Energy</a:t>
            </a:r>
          </a:p>
          <a:p>
            <a:pPr lvl="2"/>
            <a:r>
              <a:rPr lang="en-US" dirty="0"/>
              <a:t>Technical Consulting. Prospect Evaluation. </a:t>
            </a:r>
          </a:p>
        </p:txBody>
      </p:sp>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Itinerary</a:t>
            </a:r>
          </a:p>
        </p:txBody>
      </p:sp>
      <p:sp>
        <p:nvSpPr>
          <p:cNvPr id="3" name="Content Placeholder 2"/>
          <p:cNvSpPr>
            <a:spLocks noGrp="1"/>
          </p:cNvSpPr>
          <p:nvPr>
            <p:ph idx="1"/>
          </p:nvPr>
        </p:nvSpPr>
        <p:spPr/>
        <p:txBody>
          <a:bodyPr/>
          <a:lstStyle/>
          <a:p>
            <a:r>
              <a:rPr lang="en-US" dirty="0"/>
              <a:t>Background of the Profession (slides)</a:t>
            </a:r>
          </a:p>
          <a:p>
            <a:r>
              <a:rPr lang="en-US" dirty="0"/>
              <a:t>GIS History (slides)</a:t>
            </a:r>
          </a:p>
          <a:p>
            <a:pPr lvl="1"/>
            <a:r>
              <a:rPr lang="en-US" dirty="0"/>
              <a:t>Software</a:t>
            </a:r>
          </a:p>
          <a:p>
            <a:pPr lvl="1"/>
            <a:r>
              <a:rPr lang="en-US" dirty="0"/>
              <a:t>Data Availability</a:t>
            </a:r>
          </a:p>
          <a:p>
            <a:r>
              <a:rPr lang="en-US" dirty="0"/>
              <a:t>GIS Technologies (tech demo)</a:t>
            </a:r>
          </a:p>
          <a:p>
            <a:pPr lvl="1"/>
            <a:r>
              <a:rPr lang="en-US" dirty="0"/>
              <a:t>Upstream</a:t>
            </a:r>
          </a:p>
          <a:p>
            <a:pPr lvl="1"/>
            <a:r>
              <a:rPr lang="en-US" dirty="0"/>
              <a:t>Midstream</a:t>
            </a:r>
          </a:p>
        </p:txBody>
      </p:sp>
    </p:spTree>
    <p:extLst>
      <p:ext uri="{BB962C8B-B14F-4D97-AF65-F5344CB8AC3E}">
        <p14:creationId xmlns:p14="http://schemas.microsoft.com/office/powerpoint/2010/main" val="70660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0"/>
            <a:ext cx="9753600" cy="1371600"/>
          </a:xfrm>
        </p:spPr>
        <p:txBody>
          <a:bodyPr/>
          <a:lstStyle/>
          <a:p>
            <a:r>
              <a:rPr lang="en-US" dirty="0"/>
              <a:t>Preamble</a:t>
            </a:r>
          </a:p>
        </p:txBody>
      </p:sp>
      <p:sp>
        <p:nvSpPr>
          <p:cNvPr id="3" name="Content Placeholder 2"/>
          <p:cNvSpPr>
            <a:spLocks noGrp="1"/>
          </p:cNvSpPr>
          <p:nvPr>
            <p:ph idx="1"/>
          </p:nvPr>
        </p:nvSpPr>
        <p:spPr>
          <a:xfrm>
            <a:off x="1217614" y="1828800"/>
            <a:ext cx="9753600" cy="3962400"/>
          </a:xfrm>
        </p:spPr>
        <p:txBody>
          <a:bodyPr>
            <a:normAutofit/>
          </a:bodyPr>
          <a:lstStyle/>
          <a:p>
            <a:pPr lvl="1" indent="-457200">
              <a:spcBef>
                <a:spcPts val="1800"/>
              </a:spcBef>
              <a:buFont typeface="+mj-lt"/>
              <a:buAutoNum type="arabicPeriod"/>
            </a:pPr>
            <a:r>
              <a:rPr lang="en-US" b="1" dirty="0"/>
              <a:t>I am by no means trying to give an entire history of GIS.</a:t>
            </a:r>
          </a:p>
          <a:p>
            <a:pPr lvl="1" indent="-457200">
              <a:spcBef>
                <a:spcPts val="1800"/>
              </a:spcBef>
              <a:buFont typeface="+mj-lt"/>
              <a:buAutoNum type="arabicPeriod"/>
            </a:pPr>
            <a:r>
              <a:rPr lang="en-US" b="1" dirty="0"/>
              <a:t>I will be mentioning and demonstrating a specific software company (Esri), but there are many alternatives.</a:t>
            </a:r>
          </a:p>
          <a:p>
            <a:pPr lvl="1" indent="-457200">
              <a:spcBef>
                <a:spcPts val="1800"/>
              </a:spcBef>
              <a:buFont typeface="+mj-lt"/>
              <a:buAutoNum type="arabicPeriod"/>
            </a:pPr>
            <a:r>
              <a:rPr lang="en-US" b="1" dirty="0"/>
              <a:t>There are many roles that make up GIS, and all are equally important.</a:t>
            </a:r>
          </a:p>
          <a:p>
            <a:pPr lvl="1" indent="-457200">
              <a:spcBef>
                <a:spcPts val="1800"/>
              </a:spcBef>
              <a:buFont typeface="+mj-lt"/>
              <a:buAutoNum type="arabicPeriod"/>
            </a:pPr>
            <a:r>
              <a:rPr lang="en-US" b="1" dirty="0"/>
              <a:t>There is no wrong or right way to use GIS.</a:t>
            </a:r>
          </a:p>
          <a:p>
            <a:pPr marL="45720" indent="0">
              <a:buNone/>
            </a:pPr>
            <a:endParaRPr lang="en-US" dirty="0"/>
          </a:p>
        </p:txBody>
      </p:sp>
    </p:spTree>
    <p:extLst>
      <p:ext uri="{BB962C8B-B14F-4D97-AF65-F5344CB8AC3E}">
        <p14:creationId xmlns:p14="http://schemas.microsoft.com/office/powerpoint/2010/main" val="407613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Background of the profession</a:t>
            </a:r>
          </a:p>
        </p:txBody>
      </p:sp>
    </p:spTree>
    <p:extLst>
      <p:ext uri="{BB962C8B-B14F-4D97-AF65-F5344CB8AC3E}">
        <p14:creationId xmlns:p14="http://schemas.microsoft.com/office/powerpoint/2010/main" val="187367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What is GIS?</a:t>
            </a:r>
          </a:p>
          <a:p>
            <a:pPr lvl="1"/>
            <a:r>
              <a:rPr lang="en-US" dirty="0"/>
              <a:t>“a system designed to capture, store, manipulate, analyze, manage, and present all types of spatial or geographical data.”</a:t>
            </a:r>
          </a:p>
          <a:p>
            <a:r>
              <a:rPr lang="en-US" dirty="0"/>
              <a:t>Bureau of Labor Statistics</a:t>
            </a:r>
          </a:p>
          <a:p>
            <a:pPr lvl="1"/>
            <a:r>
              <a:rPr lang="en-US" dirty="0"/>
              <a:t>Cartography: </a:t>
            </a:r>
            <a:r>
              <a:rPr lang="en-US" b="1" dirty="0">
                <a:solidFill>
                  <a:srgbClr val="00B050"/>
                </a:solidFill>
              </a:rPr>
              <a:t>+24% </a:t>
            </a:r>
            <a:r>
              <a:rPr lang="en-US" dirty="0"/>
              <a:t>(15</a:t>
            </a:r>
            <a:r>
              <a:rPr lang="en-US" baseline="30000" dirty="0"/>
              <a:t>th</a:t>
            </a:r>
            <a:r>
              <a:rPr lang="en-US" dirty="0"/>
              <a:t> fastest growing profession in US)</a:t>
            </a:r>
          </a:p>
          <a:p>
            <a:pPr lvl="1"/>
            <a:r>
              <a:rPr lang="en-US" dirty="0"/>
              <a:t>Management Information Systems (MIS): </a:t>
            </a:r>
            <a:r>
              <a:rPr lang="en-US" b="1" dirty="0">
                <a:solidFill>
                  <a:srgbClr val="00B050"/>
                </a:solidFill>
              </a:rPr>
              <a:t>+15%</a:t>
            </a:r>
          </a:p>
          <a:p>
            <a:pPr lvl="1"/>
            <a:r>
              <a:rPr lang="en-US" dirty="0"/>
              <a:t>Database Administrator: </a:t>
            </a:r>
            <a:r>
              <a:rPr lang="en-US" b="1" dirty="0">
                <a:solidFill>
                  <a:srgbClr val="00B050"/>
                </a:solidFill>
              </a:rPr>
              <a:t>+11%</a:t>
            </a:r>
          </a:p>
          <a:p>
            <a:pPr lvl="1"/>
            <a:r>
              <a:rPr lang="en-US" dirty="0"/>
              <a:t>Surveying and Mapping: </a:t>
            </a:r>
            <a:r>
              <a:rPr lang="en-US" b="1" dirty="0">
                <a:solidFill>
                  <a:srgbClr val="FF0000"/>
                </a:solidFill>
              </a:rPr>
              <a:t>-11%</a:t>
            </a:r>
          </a:p>
        </p:txBody>
      </p:sp>
    </p:spTree>
    <p:extLst>
      <p:ext uri="{BB962C8B-B14F-4D97-AF65-F5344CB8AC3E}">
        <p14:creationId xmlns:p14="http://schemas.microsoft.com/office/powerpoint/2010/main" val="8538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stretch>
            <a:fillRect/>
          </a:stretch>
        </p:blipFill>
        <p:spPr>
          <a:xfrm>
            <a:off x="1141412" y="152400"/>
            <a:ext cx="9753600" cy="3054350"/>
          </a:xfrm>
          <a:prstGeom prst="rect">
            <a:avLst/>
          </a:prstGeom>
          <a:ln w="57150">
            <a:solidFill>
              <a:schemeClr val="tx1"/>
            </a:solidFill>
          </a:ln>
        </p:spPr>
      </p:pic>
      <p:sp>
        <p:nvSpPr>
          <p:cNvPr id="6" name="TextBox 5"/>
          <p:cNvSpPr txBox="1"/>
          <p:nvPr/>
        </p:nvSpPr>
        <p:spPr>
          <a:xfrm>
            <a:off x="1217612" y="3505200"/>
            <a:ext cx="9753600" cy="2751522"/>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400" dirty="0"/>
              <a:t>Origins dating back as long as mankind</a:t>
            </a:r>
          </a:p>
          <a:p>
            <a:pPr marL="342900" indent="-342900">
              <a:lnSpc>
                <a:spcPct val="90000"/>
              </a:lnSpc>
              <a:buFont typeface="Arial" panose="020B0604020202020204" pitchFamily="34" charset="0"/>
              <a:buChar char="•"/>
            </a:pPr>
            <a:r>
              <a:rPr lang="en-US" sz="2400" dirty="0"/>
              <a:t>Defines the process of making a map</a:t>
            </a:r>
          </a:p>
          <a:p>
            <a:pPr marL="342900" indent="-342900">
              <a:lnSpc>
                <a:spcPct val="90000"/>
              </a:lnSpc>
              <a:buFont typeface="Arial" panose="020B0604020202020204" pitchFamily="34" charset="0"/>
              <a:buChar char="•"/>
            </a:pPr>
            <a:r>
              <a:rPr lang="en-US" sz="2400" dirty="0"/>
              <a:t>BLS ranks it as one of the fastest growing professions, although the necessity to produce maps is in rapid decline.</a:t>
            </a:r>
          </a:p>
          <a:p>
            <a:pPr marL="800100" lvl="1" indent="-342900">
              <a:lnSpc>
                <a:spcPct val="90000"/>
              </a:lnSpc>
              <a:buFont typeface="Arial" panose="020B0604020202020204" pitchFamily="34" charset="0"/>
              <a:buChar char="•"/>
            </a:pPr>
            <a:r>
              <a:rPr lang="en-US" sz="2400" dirty="0"/>
              <a:t>Misclassified and Misunderstood</a:t>
            </a:r>
          </a:p>
          <a:p>
            <a:pPr marL="342900" indent="-342900">
              <a:lnSpc>
                <a:spcPct val="90000"/>
              </a:lnSpc>
              <a:buFont typeface="Arial" panose="020B0604020202020204" pitchFamily="34" charset="0"/>
              <a:buChar char="•"/>
            </a:pPr>
            <a:r>
              <a:rPr lang="en-US" sz="2400" dirty="0"/>
              <a:t>The definition of GIS does not mention the word </a:t>
            </a:r>
            <a:r>
              <a:rPr lang="en-US" sz="2400" b="1" dirty="0"/>
              <a:t>“map”…</a:t>
            </a:r>
          </a:p>
          <a:p>
            <a:pPr marL="342900" indent="-342900">
              <a:lnSpc>
                <a:spcPct val="90000"/>
              </a:lnSpc>
              <a:buFont typeface="Arial" panose="020B0604020202020204" pitchFamily="34" charset="0"/>
              <a:buChar char="•"/>
            </a:pPr>
            <a:endParaRPr lang="en-US" sz="2400" b="1" dirty="0"/>
          </a:p>
          <a:p>
            <a:pPr marL="342900" indent="-342900">
              <a:lnSpc>
                <a:spcPct val="90000"/>
              </a:lnSpc>
              <a:buFont typeface="Arial" panose="020B0604020202020204" pitchFamily="34" charset="0"/>
              <a:buChar char="•"/>
            </a:pPr>
            <a:endParaRPr lang="en-US" sz="2400" b="1" dirty="0"/>
          </a:p>
        </p:txBody>
      </p:sp>
    </p:spTree>
    <p:extLst>
      <p:ext uri="{BB962C8B-B14F-4D97-AF65-F5344CB8AC3E}">
        <p14:creationId xmlns:p14="http://schemas.microsoft.com/office/powerpoint/2010/main" val="122766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89012" y="228600"/>
            <a:ext cx="10201275" cy="2977165"/>
          </a:xfrm>
          <a:prstGeom prst="rect">
            <a:avLst/>
          </a:prstGeom>
          <a:ln w="57150">
            <a:solidFill>
              <a:schemeClr val="tx1"/>
            </a:solidFill>
          </a:ln>
        </p:spPr>
      </p:pic>
      <p:sp>
        <p:nvSpPr>
          <p:cNvPr id="4" name="TextBox 3"/>
          <p:cNvSpPr txBox="1"/>
          <p:nvPr/>
        </p:nvSpPr>
        <p:spPr>
          <a:xfrm>
            <a:off x="989012" y="3581400"/>
            <a:ext cx="10287000" cy="2834622"/>
          </a:xfrm>
          <a:prstGeom prst="rect">
            <a:avLst/>
          </a:prstGeom>
          <a:noFill/>
        </p:spPr>
        <p:txBody>
          <a:bodyPr wrap="square" rtlCol="0">
            <a:spAutoFit/>
          </a:bodyPr>
          <a:lstStyle/>
          <a:p>
            <a:pPr>
              <a:lnSpc>
                <a:spcPct val="90000"/>
              </a:lnSpc>
            </a:pPr>
            <a:r>
              <a:rPr lang="en-US" sz="2200" i="1" dirty="0"/>
              <a:t>“Management information system, or MIS, broadly refers to a computer-based system that provides managers with the tools to organize, evaluate and efficiently manage departments within an organization. In order to provide past, present and prediction information, a management information system can include software that helps in decision making, data resources such as databases, the hardware resources of a system, decision support systems, people management and project management applications, and any computerized processes that enable the department to run efficiently.”</a:t>
            </a:r>
          </a:p>
        </p:txBody>
      </p:sp>
    </p:spTree>
    <p:extLst>
      <p:ext uri="{BB962C8B-B14F-4D97-AF65-F5344CB8AC3E}">
        <p14:creationId xmlns:p14="http://schemas.microsoft.com/office/powerpoint/2010/main" val="65676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Surveying and mapping</a:t>
            </a:r>
          </a:p>
        </p:txBody>
      </p:sp>
      <p:sp>
        <p:nvSpPr>
          <p:cNvPr id="3" name="Content Placeholder 2"/>
          <p:cNvSpPr>
            <a:spLocks noGrp="1"/>
          </p:cNvSpPr>
          <p:nvPr>
            <p:ph idx="1"/>
          </p:nvPr>
        </p:nvSpPr>
        <p:spPr/>
        <p:txBody>
          <a:bodyPr/>
          <a:lstStyle/>
          <a:p>
            <a:r>
              <a:rPr lang="en-US" dirty="0"/>
              <a:t>Profession is in a decline (</a:t>
            </a:r>
            <a:r>
              <a:rPr lang="en-US" b="1" dirty="0">
                <a:solidFill>
                  <a:srgbClr val="FF0000"/>
                </a:solidFill>
              </a:rPr>
              <a:t>-11% </a:t>
            </a:r>
            <a:r>
              <a:rPr lang="en-US" dirty="0"/>
              <a:t>2014 outlook)</a:t>
            </a:r>
          </a:p>
          <a:p>
            <a:r>
              <a:rPr lang="en-US" dirty="0"/>
              <a:t>Education system does not properly align Surveying and Mapping with GIS</a:t>
            </a:r>
          </a:p>
          <a:p>
            <a:pPr lvl="1"/>
            <a:r>
              <a:rPr lang="en-US" dirty="0"/>
              <a:t>Surveying do not align with modern database and information technology</a:t>
            </a:r>
          </a:p>
          <a:p>
            <a:pPr lvl="1"/>
            <a:r>
              <a:rPr lang="en-US" dirty="0"/>
              <a:t>It’s an ageless profession carved by our Founding Fathers!</a:t>
            </a:r>
          </a:p>
          <a:p>
            <a:r>
              <a:rPr lang="en-US" dirty="0"/>
              <a:t>Cartography is main piece of GIS used by Surveying</a:t>
            </a:r>
          </a:p>
          <a:p>
            <a:pPr lvl="1"/>
            <a:endParaRPr lang="en-US" dirty="0"/>
          </a:p>
        </p:txBody>
      </p:sp>
    </p:spTree>
    <p:extLst>
      <p:ext uri="{BB962C8B-B14F-4D97-AF65-F5344CB8AC3E}">
        <p14:creationId xmlns:p14="http://schemas.microsoft.com/office/powerpoint/2010/main" val="727682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6EE188-8C78-4767-B50A-130BE2873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1632</Words>
  <Application>Microsoft Office PowerPoint</Application>
  <PresentationFormat>Custom</PresentationFormat>
  <Paragraphs>138</Paragraphs>
  <Slides>17</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Courier New</vt:lpstr>
      <vt:lpstr>Symbol</vt:lpstr>
      <vt:lpstr>Times New Roman</vt:lpstr>
      <vt:lpstr>Wingdings</vt:lpstr>
      <vt:lpstr>Continental North America 16x9</vt:lpstr>
      <vt:lpstr>Geographic information systems</vt:lpstr>
      <vt:lpstr>Bio</vt:lpstr>
      <vt:lpstr>Itinerary</vt:lpstr>
      <vt:lpstr>Preamble</vt:lpstr>
      <vt:lpstr>Background of the profession</vt:lpstr>
      <vt:lpstr>PowerPoint Presentation</vt:lpstr>
      <vt:lpstr>PowerPoint Presentation</vt:lpstr>
      <vt:lpstr>PowerPoint Presentation</vt:lpstr>
      <vt:lpstr>Surveying and mapping</vt:lpstr>
      <vt:lpstr>gis as a profession: wrap it up!</vt:lpstr>
      <vt:lpstr>GIS History</vt:lpstr>
      <vt:lpstr>PowerPoint Presentation</vt:lpstr>
      <vt:lpstr>PowerPoint Presentation</vt:lpstr>
      <vt:lpstr>GIS History</vt:lpstr>
      <vt:lpstr>PowerPoint Presentation</vt:lpstr>
      <vt:lpstr>PowerPoint Presentation</vt:lpstr>
      <vt:lpstr>GIS technologies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2016-03-14T15:46:54Z</dcterms:created>
  <dcterms:modified xsi:type="dcterms:W3CDTF">2016-04-25T22:08:07Z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TC028048799991</vt:lpwstr>
  </property>
</Properties>
</file>