
<file path=[Content_Types].xml><?xml version="1.0" encoding="utf-8"?>
<Types xmlns="http://schemas.openxmlformats.org/package/2006/content-types">
  <Default Extension="xml" ContentType="application/xml"/>
  <Default Extension="JPG" ContentType="image/jpeg"/>
  <Default Extension="jpeg" ContentType="image/jpeg"/>
  <Default Extension="rels" ContentType="application/vnd.openxmlformats-package.relationships+xml"/>
  <Default Extension="15-bullet" ContentType="image/jpe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5"/>
  </p:notesMasterIdLst>
  <p:sldIdLst>
    <p:sldId id="414" r:id="rId3"/>
    <p:sldId id="415" r:id="rId4"/>
    <p:sldId id="417" r:id="rId5"/>
    <p:sldId id="368" r:id="rId6"/>
    <p:sldId id="390" r:id="rId7"/>
    <p:sldId id="408" r:id="rId8"/>
    <p:sldId id="389" r:id="rId9"/>
    <p:sldId id="393" r:id="rId10"/>
    <p:sldId id="370" r:id="rId11"/>
    <p:sldId id="435" r:id="rId12"/>
    <p:sldId id="441" r:id="rId13"/>
    <p:sldId id="433" r:id="rId14"/>
    <p:sldId id="371" r:id="rId15"/>
    <p:sldId id="432" r:id="rId16"/>
    <p:sldId id="434" r:id="rId17"/>
    <p:sldId id="412" r:id="rId18"/>
    <p:sldId id="436" r:id="rId19"/>
    <p:sldId id="401" r:id="rId20"/>
    <p:sldId id="402" r:id="rId21"/>
    <p:sldId id="411" r:id="rId22"/>
    <p:sldId id="440" r:id="rId23"/>
    <p:sldId id="409" r:id="rId24"/>
    <p:sldId id="407" r:id="rId25"/>
    <p:sldId id="442" r:id="rId26"/>
    <p:sldId id="394" r:id="rId27"/>
    <p:sldId id="406" r:id="rId28"/>
    <p:sldId id="443" r:id="rId29"/>
    <p:sldId id="437" r:id="rId30"/>
    <p:sldId id="438" r:id="rId31"/>
    <p:sldId id="410" r:id="rId32"/>
    <p:sldId id="439" r:id="rId33"/>
    <p:sldId id="416"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442"/>
    <a:srgbClr val="E10549"/>
    <a:srgbClr val="B8043C"/>
    <a:srgbClr val="970330"/>
    <a:srgbClr val="F60000"/>
    <a:srgbClr val="DA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1744" y="-96"/>
      </p:cViewPr>
      <p:guideLst>
        <p:guide orient="horz" pos="3939"/>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notesMaster" Target="notesMasters/notesMaster1.xml"/><Relationship Id="rId36" Type="http://schemas.openxmlformats.org/officeDocument/2006/relationships/printerSettings" Target="printerSettings/printerSettings1.bin"/><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2142E5-048E-DC46-B885-E6427A1E9A9A}" type="datetimeFigureOut">
              <a:rPr lang="en-US" smtClean="0"/>
              <a:pPr/>
              <a:t>3/12/18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5BB255-F556-9647-9A66-BAD42A3A1E99}" type="slidenum">
              <a:rPr lang="en-US" smtClean="0"/>
              <a:pPr/>
              <a:t>‹#›</a:t>
            </a:fld>
            <a:endParaRPr lang="en-US"/>
          </a:p>
        </p:txBody>
      </p:sp>
    </p:spTree>
    <p:extLst>
      <p:ext uri="{BB962C8B-B14F-4D97-AF65-F5344CB8AC3E}">
        <p14:creationId xmlns:p14="http://schemas.microsoft.com/office/powerpoint/2010/main" val="51564701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F3AE7541-3316-4D53-AF00-CA48E8FCB063}" type="slidenum">
              <a:rPr lang="en-US"/>
              <a:pPr/>
              <a:t>4</a:t>
            </a:fld>
            <a:endParaRPr lang="en-US"/>
          </a:p>
        </p:txBody>
      </p:sp>
      <p:sp>
        <p:nvSpPr>
          <p:cNvPr id="79875" name="Rectangle 2"/>
          <p:cNvSpPr>
            <a:spLocks noGrp="1" noRot="1" noChangeAspect="1" noChangeArrowheads="1" noTextEdit="1"/>
          </p:cNvSpPr>
          <p:nvPr>
            <p:ph type="sldImg"/>
          </p:nvPr>
        </p:nvSpPr>
        <p:spPr>
          <a:xfrm>
            <a:off x="1144588" y="685800"/>
            <a:ext cx="4572000" cy="3429000"/>
          </a:xfrm>
          <a:ln/>
        </p:spPr>
      </p:sp>
      <p:sp>
        <p:nvSpPr>
          <p:cNvPr id="79876"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F4EBE14-5492-43E4-9BB2-E0A7262675FF}" type="slidenum">
              <a:rPr lang="en-US" smtClean="0"/>
              <a:pPr/>
              <a:t>17</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F3AE7541-3316-4D53-AF00-CA48E8FCB063}" type="slidenum">
              <a:rPr lang="en-US"/>
              <a:pPr/>
              <a:t>20</a:t>
            </a:fld>
            <a:endParaRPr lang="en-US"/>
          </a:p>
        </p:txBody>
      </p:sp>
      <p:sp>
        <p:nvSpPr>
          <p:cNvPr id="79875" name="Rectangle 2"/>
          <p:cNvSpPr>
            <a:spLocks noGrp="1" noRot="1" noChangeAspect="1" noChangeArrowheads="1" noTextEdit="1"/>
          </p:cNvSpPr>
          <p:nvPr>
            <p:ph type="sldImg"/>
          </p:nvPr>
        </p:nvSpPr>
        <p:spPr>
          <a:xfrm>
            <a:off x="1144588" y="685800"/>
            <a:ext cx="4572000" cy="3429000"/>
          </a:xfrm>
          <a:ln/>
        </p:spPr>
      </p:sp>
      <p:sp>
        <p:nvSpPr>
          <p:cNvPr id="79876"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F3AE7541-3316-4D53-AF00-CA48E8FCB063}" type="slidenum">
              <a:rPr lang="en-US"/>
              <a:pPr/>
              <a:t>22</a:t>
            </a:fld>
            <a:endParaRPr lang="en-US"/>
          </a:p>
        </p:txBody>
      </p:sp>
      <p:sp>
        <p:nvSpPr>
          <p:cNvPr id="79875" name="Rectangle 2"/>
          <p:cNvSpPr>
            <a:spLocks noGrp="1" noRot="1" noChangeAspect="1" noChangeArrowheads="1" noTextEdit="1"/>
          </p:cNvSpPr>
          <p:nvPr>
            <p:ph type="sldImg"/>
          </p:nvPr>
        </p:nvSpPr>
        <p:spPr>
          <a:xfrm>
            <a:off x="1144588" y="685800"/>
            <a:ext cx="4572000" cy="3429000"/>
          </a:xfrm>
          <a:ln/>
        </p:spPr>
      </p:sp>
      <p:sp>
        <p:nvSpPr>
          <p:cNvPr id="79876"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F3AE7541-3316-4D53-AF00-CA48E8FCB063}" type="slidenum">
              <a:rPr lang="en-US"/>
              <a:pPr/>
              <a:t>23</a:t>
            </a:fld>
            <a:endParaRPr lang="en-US"/>
          </a:p>
        </p:txBody>
      </p:sp>
      <p:sp>
        <p:nvSpPr>
          <p:cNvPr id="79875" name="Rectangle 2"/>
          <p:cNvSpPr>
            <a:spLocks noGrp="1" noRot="1" noChangeAspect="1" noChangeArrowheads="1" noTextEdit="1"/>
          </p:cNvSpPr>
          <p:nvPr>
            <p:ph type="sldImg"/>
          </p:nvPr>
        </p:nvSpPr>
        <p:spPr>
          <a:xfrm>
            <a:off x="1144588" y="685800"/>
            <a:ext cx="4572000" cy="3429000"/>
          </a:xfrm>
          <a:ln/>
        </p:spPr>
      </p:sp>
      <p:sp>
        <p:nvSpPr>
          <p:cNvPr id="79876"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F3AE7541-3316-4D53-AF00-CA48E8FCB063}" type="slidenum">
              <a:rPr lang="en-US"/>
              <a:pPr/>
              <a:t>25</a:t>
            </a:fld>
            <a:endParaRPr lang="en-US"/>
          </a:p>
        </p:txBody>
      </p:sp>
      <p:sp>
        <p:nvSpPr>
          <p:cNvPr id="79875" name="Rectangle 2"/>
          <p:cNvSpPr>
            <a:spLocks noGrp="1" noRot="1" noChangeAspect="1" noChangeArrowheads="1" noTextEdit="1"/>
          </p:cNvSpPr>
          <p:nvPr>
            <p:ph type="sldImg"/>
          </p:nvPr>
        </p:nvSpPr>
        <p:spPr>
          <a:xfrm>
            <a:off x="1144588" y="685800"/>
            <a:ext cx="4572000" cy="3429000"/>
          </a:xfrm>
          <a:ln/>
        </p:spPr>
      </p:sp>
      <p:sp>
        <p:nvSpPr>
          <p:cNvPr id="79876"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F3AE7541-3316-4D53-AF00-CA48E8FCB063}" type="slidenum">
              <a:rPr lang="en-US"/>
              <a:pPr/>
              <a:t>26</a:t>
            </a:fld>
            <a:endParaRPr lang="en-US"/>
          </a:p>
        </p:txBody>
      </p:sp>
      <p:sp>
        <p:nvSpPr>
          <p:cNvPr id="79875" name="Rectangle 2"/>
          <p:cNvSpPr>
            <a:spLocks noGrp="1" noRot="1" noChangeAspect="1" noChangeArrowheads="1" noTextEdit="1"/>
          </p:cNvSpPr>
          <p:nvPr>
            <p:ph type="sldImg"/>
          </p:nvPr>
        </p:nvSpPr>
        <p:spPr>
          <a:xfrm>
            <a:off x="1144588" y="685800"/>
            <a:ext cx="4572000" cy="3429000"/>
          </a:xfrm>
          <a:ln/>
        </p:spPr>
      </p:sp>
      <p:sp>
        <p:nvSpPr>
          <p:cNvPr id="79876"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F3AE7541-3316-4D53-AF00-CA48E8FCB063}" type="slidenum">
              <a:rPr lang="en-US"/>
              <a:pPr/>
              <a:t>27</a:t>
            </a:fld>
            <a:endParaRPr lang="en-US"/>
          </a:p>
        </p:txBody>
      </p:sp>
      <p:sp>
        <p:nvSpPr>
          <p:cNvPr id="79875" name="Rectangle 2"/>
          <p:cNvSpPr>
            <a:spLocks noGrp="1" noRot="1" noChangeAspect="1" noChangeArrowheads="1" noTextEdit="1"/>
          </p:cNvSpPr>
          <p:nvPr>
            <p:ph type="sldImg"/>
          </p:nvPr>
        </p:nvSpPr>
        <p:spPr>
          <a:xfrm>
            <a:off x="1144588" y="685800"/>
            <a:ext cx="4572000" cy="3429000"/>
          </a:xfrm>
          <a:ln/>
        </p:spPr>
      </p:sp>
      <p:sp>
        <p:nvSpPr>
          <p:cNvPr id="79876" name="Rectangle 3"/>
          <p:cNvSpPr>
            <a:spLocks noGrp="1" noChangeArrowheads="1"/>
          </p:cNvSpPr>
          <p:nvPr>
            <p:ph type="body" idx="1"/>
          </p:nvPr>
        </p:nvSpPr>
        <p:spPr>
          <a:xfrm>
            <a:off x="914400" y="4343400"/>
            <a:ext cx="5029200" cy="4114800"/>
          </a:xfrm>
          <a:noFill/>
          <a:ln/>
        </p:spPr>
        <p:txBody>
          <a:bodyPr/>
          <a:lstStyle/>
          <a:p>
            <a:pPr eaLnBrk="1" hangingPunct="1"/>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F3AE7541-3316-4D53-AF00-CA48E8FCB063}" type="slidenum">
              <a:rPr lang="en-US"/>
              <a:pPr/>
              <a:t>28</a:t>
            </a:fld>
            <a:endParaRPr lang="en-US"/>
          </a:p>
        </p:txBody>
      </p:sp>
      <p:sp>
        <p:nvSpPr>
          <p:cNvPr id="79875" name="Rectangle 2"/>
          <p:cNvSpPr>
            <a:spLocks noGrp="1" noRot="1" noChangeAspect="1" noChangeArrowheads="1" noTextEdit="1"/>
          </p:cNvSpPr>
          <p:nvPr>
            <p:ph type="sldImg"/>
          </p:nvPr>
        </p:nvSpPr>
        <p:spPr>
          <a:xfrm>
            <a:off x="1144588" y="685800"/>
            <a:ext cx="4572000" cy="3429000"/>
          </a:xfrm>
          <a:ln/>
        </p:spPr>
      </p:sp>
      <p:sp>
        <p:nvSpPr>
          <p:cNvPr id="79876"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F3AE7541-3316-4D53-AF00-CA48E8FCB063}" type="slidenum">
              <a:rPr lang="en-US"/>
              <a:pPr/>
              <a:t>29</a:t>
            </a:fld>
            <a:endParaRPr lang="en-US"/>
          </a:p>
        </p:txBody>
      </p:sp>
      <p:sp>
        <p:nvSpPr>
          <p:cNvPr id="79875" name="Rectangle 2"/>
          <p:cNvSpPr>
            <a:spLocks noGrp="1" noRot="1" noChangeAspect="1" noChangeArrowheads="1" noTextEdit="1"/>
          </p:cNvSpPr>
          <p:nvPr>
            <p:ph type="sldImg"/>
          </p:nvPr>
        </p:nvSpPr>
        <p:spPr>
          <a:xfrm>
            <a:off x="1144588" y="685800"/>
            <a:ext cx="4572000" cy="3429000"/>
          </a:xfrm>
          <a:ln/>
        </p:spPr>
      </p:sp>
      <p:sp>
        <p:nvSpPr>
          <p:cNvPr id="79876"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F3AE7541-3316-4D53-AF00-CA48E8FCB063}" type="slidenum">
              <a:rPr lang="en-US"/>
              <a:pPr/>
              <a:t>30</a:t>
            </a:fld>
            <a:endParaRPr lang="en-US"/>
          </a:p>
        </p:txBody>
      </p:sp>
      <p:sp>
        <p:nvSpPr>
          <p:cNvPr id="79875" name="Rectangle 2"/>
          <p:cNvSpPr>
            <a:spLocks noGrp="1" noRot="1" noChangeAspect="1" noChangeArrowheads="1" noTextEdit="1"/>
          </p:cNvSpPr>
          <p:nvPr>
            <p:ph type="sldImg"/>
          </p:nvPr>
        </p:nvSpPr>
        <p:spPr>
          <a:xfrm>
            <a:off x="1144588" y="685800"/>
            <a:ext cx="4572000" cy="3429000"/>
          </a:xfrm>
          <a:ln/>
        </p:spPr>
      </p:sp>
      <p:sp>
        <p:nvSpPr>
          <p:cNvPr id="79876"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F3AE7541-3316-4D53-AF00-CA48E8FCB063}" type="slidenum">
              <a:rPr lang="en-US"/>
              <a:pPr/>
              <a:t>6</a:t>
            </a:fld>
            <a:endParaRPr lang="en-US"/>
          </a:p>
        </p:txBody>
      </p:sp>
      <p:sp>
        <p:nvSpPr>
          <p:cNvPr id="79875" name="Rectangle 2"/>
          <p:cNvSpPr>
            <a:spLocks noGrp="1" noRot="1" noChangeAspect="1" noChangeArrowheads="1" noTextEdit="1"/>
          </p:cNvSpPr>
          <p:nvPr>
            <p:ph type="sldImg"/>
          </p:nvPr>
        </p:nvSpPr>
        <p:spPr>
          <a:xfrm>
            <a:off x="1144588" y="685800"/>
            <a:ext cx="4572000" cy="3429000"/>
          </a:xfrm>
          <a:ln/>
        </p:spPr>
      </p:sp>
      <p:sp>
        <p:nvSpPr>
          <p:cNvPr id="79876"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F3AE7541-3316-4D53-AF00-CA48E8FCB063}" type="slidenum">
              <a:rPr lang="en-US"/>
              <a:pPr/>
              <a:t>31</a:t>
            </a:fld>
            <a:endParaRPr lang="en-US"/>
          </a:p>
        </p:txBody>
      </p:sp>
      <p:sp>
        <p:nvSpPr>
          <p:cNvPr id="79875" name="Rectangle 2"/>
          <p:cNvSpPr>
            <a:spLocks noGrp="1" noRot="1" noChangeAspect="1" noChangeArrowheads="1" noTextEdit="1"/>
          </p:cNvSpPr>
          <p:nvPr>
            <p:ph type="sldImg"/>
          </p:nvPr>
        </p:nvSpPr>
        <p:spPr>
          <a:xfrm>
            <a:off x="1144588" y="685800"/>
            <a:ext cx="4572000" cy="3429000"/>
          </a:xfrm>
          <a:ln/>
        </p:spPr>
      </p:sp>
      <p:sp>
        <p:nvSpPr>
          <p:cNvPr id="79876"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F3AE7541-3316-4D53-AF00-CA48E8FCB063}" type="slidenum">
              <a:rPr lang="en-US"/>
              <a:pPr/>
              <a:t>7</a:t>
            </a:fld>
            <a:endParaRPr lang="en-US"/>
          </a:p>
        </p:txBody>
      </p:sp>
      <p:sp>
        <p:nvSpPr>
          <p:cNvPr id="79875" name="Rectangle 2"/>
          <p:cNvSpPr>
            <a:spLocks noGrp="1" noRot="1" noChangeAspect="1" noChangeArrowheads="1" noTextEdit="1"/>
          </p:cNvSpPr>
          <p:nvPr>
            <p:ph type="sldImg"/>
          </p:nvPr>
        </p:nvSpPr>
        <p:spPr>
          <a:xfrm>
            <a:off x="1144588" y="685800"/>
            <a:ext cx="4572000" cy="3429000"/>
          </a:xfrm>
          <a:ln/>
        </p:spPr>
      </p:sp>
      <p:sp>
        <p:nvSpPr>
          <p:cNvPr id="79876"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F3AE7541-3316-4D53-AF00-CA48E8FCB063}" type="slidenum">
              <a:rPr lang="en-US"/>
              <a:pPr/>
              <a:t>8</a:t>
            </a:fld>
            <a:endParaRPr lang="en-US"/>
          </a:p>
        </p:txBody>
      </p:sp>
      <p:sp>
        <p:nvSpPr>
          <p:cNvPr id="79875" name="Rectangle 2"/>
          <p:cNvSpPr>
            <a:spLocks noGrp="1" noRot="1" noChangeAspect="1" noChangeArrowheads="1" noTextEdit="1"/>
          </p:cNvSpPr>
          <p:nvPr>
            <p:ph type="sldImg"/>
          </p:nvPr>
        </p:nvSpPr>
        <p:spPr>
          <a:xfrm>
            <a:off x="1144588" y="685800"/>
            <a:ext cx="4572000" cy="3429000"/>
          </a:xfrm>
          <a:ln/>
        </p:spPr>
      </p:sp>
      <p:sp>
        <p:nvSpPr>
          <p:cNvPr id="79876"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F11473D1-66F4-4425-871E-57DA302B41C5}" type="slidenum">
              <a:rPr lang="en-US"/>
              <a:pPr/>
              <a:t>9</a:t>
            </a:fld>
            <a:endParaRPr lang="en-US"/>
          </a:p>
        </p:txBody>
      </p:sp>
      <p:sp>
        <p:nvSpPr>
          <p:cNvPr id="90115" name="Rectangle 2"/>
          <p:cNvSpPr>
            <a:spLocks noGrp="1" noRot="1" noChangeAspect="1" noChangeArrowheads="1" noTextEdit="1"/>
          </p:cNvSpPr>
          <p:nvPr>
            <p:ph type="sldImg"/>
          </p:nvPr>
        </p:nvSpPr>
        <p:spPr>
          <a:xfrm>
            <a:off x="1143000" y="685800"/>
            <a:ext cx="4572000" cy="3429000"/>
          </a:xfrm>
          <a:ln/>
        </p:spPr>
      </p:sp>
      <p:sp>
        <p:nvSpPr>
          <p:cNvPr id="901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was reading this mystery</a:t>
            </a:r>
            <a:r>
              <a:rPr lang="en-US" baseline="0" dirty="0" smtClean="0"/>
              <a:t> a few weeks ago.  It is an accurate statement about people, I think.   This is why we say, “I can’t control what the people do when they’re off.  How do I know whether they sleep or not?”</a:t>
            </a:r>
            <a:endParaRPr lang="en-US" dirty="0"/>
          </a:p>
        </p:txBody>
      </p:sp>
      <p:sp>
        <p:nvSpPr>
          <p:cNvPr id="4" name="Slide Number Placeholder 3"/>
          <p:cNvSpPr>
            <a:spLocks noGrp="1"/>
          </p:cNvSpPr>
          <p:nvPr>
            <p:ph type="sldNum" sz="quarter" idx="10"/>
          </p:nvPr>
        </p:nvSpPr>
        <p:spPr/>
        <p:txBody>
          <a:bodyPr/>
          <a:lstStyle/>
          <a:p>
            <a:fld id="{BF4EBE14-5492-43E4-9BB2-E0A7262675FF}" type="slidenum">
              <a:rPr lang="en-US" smtClean="0"/>
              <a:pPr/>
              <a:t>10</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F11473D1-66F4-4425-871E-57DA302B41C5}" type="slidenum">
              <a:rPr lang="en-US"/>
              <a:pPr/>
              <a:t>13</a:t>
            </a:fld>
            <a:endParaRPr lang="en-US"/>
          </a:p>
        </p:txBody>
      </p:sp>
      <p:sp>
        <p:nvSpPr>
          <p:cNvPr id="90115" name="Rectangle 2"/>
          <p:cNvSpPr>
            <a:spLocks noGrp="1" noRot="1" noChangeAspect="1" noChangeArrowheads="1" noTextEdit="1"/>
          </p:cNvSpPr>
          <p:nvPr>
            <p:ph type="sldImg"/>
          </p:nvPr>
        </p:nvSpPr>
        <p:spPr>
          <a:xfrm>
            <a:off x="1143000" y="685800"/>
            <a:ext cx="4572000" cy="3429000"/>
          </a:xfrm>
          <a:ln/>
        </p:spPr>
      </p:sp>
      <p:sp>
        <p:nvSpPr>
          <p:cNvPr id="901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F11473D1-66F4-4425-871E-57DA302B41C5}" type="slidenum">
              <a:rPr lang="en-US"/>
              <a:pPr/>
              <a:t>14</a:t>
            </a:fld>
            <a:endParaRPr lang="en-US"/>
          </a:p>
        </p:txBody>
      </p:sp>
      <p:sp>
        <p:nvSpPr>
          <p:cNvPr id="90115" name="Rectangle 2"/>
          <p:cNvSpPr>
            <a:spLocks noGrp="1" noRot="1" noChangeAspect="1" noChangeArrowheads="1" noTextEdit="1"/>
          </p:cNvSpPr>
          <p:nvPr>
            <p:ph type="sldImg"/>
          </p:nvPr>
        </p:nvSpPr>
        <p:spPr>
          <a:xfrm>
            <a:off x="1143000" y="685800"/>
            <a:ext cx="4572000" cy="3429000"/>
          </a:xfrm>
          <a:ln/>
        </p:spPr>
      </p:sp>
      <p:sp>
        <p:nvSpPr>
          <p:cNvPr id="901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F11473D1-66F4-4425-871E-57DA302B41C5}" type="slidenum">
              <a:rPr lang="en-US"/>
              <a:pPr/>
              <a:t>16</a:t>
            </a:fld>
            <a:endParaRPr lang="en-US"/>
          </a:p>
        </p:txBody>
      </p:sp>
      <p:sp>
        <p:nvSpPr>
          <p:cNvPr id="90115" name="Rectangle 2"/>
          <p:cNvSpPr>
            <a:spLocks noGrp="1" noRot="1" noChangeAspect="1" noChangeArrowheads="1" noTextEdit="1"/>
          </p:cNvSpPr>
          <p:nvPr>
            <p:ph type="sldImg"/>
          </p:nvPr>
        </p:nvSpPr>
        <p:spPr>
          <a:xfrm>
            <a:off x="1143000" y="685800"/>
            <a:ext cx="4572000" cy="3429000"/>
          </a:xfrm>
          <a:ln/>
        </p:spPr>
      </p:sp>
      <p:sp>
        <p:nvSpPr>
          <p:cNvPr id="901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5-bullet"/><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457200" y="2971801"/>
            <a:ext cx="8077200" cy="1470025"/>
          </a:xfrm>
        </p:spPr>
        <p:txBody>
          <a:bodyPr>
            <a:normAutofit/>
          </a:bodyPr>
          <a:lstStyle>
            <a:lvl1pPr algn="ctr">
              <a:defRPr sz="4500"/>
            </a:lvl1pPr>
          </a:lstStyle>
          <a:p>
            <a:r>
              <a:rPr lang="en-US" dirty="0" smtClean="0"/>
              <a:t>Click to edit Master title style</a:t>
            </a:r>
            <a:endParaRPr lang="en-US" dirty="0"/>
          </a:p>
        </p:txBody>
      </p:sp>
      <p:sp>
        <p:nvSpPr>
          <p:cNvPr id="3" name="Subtitle 2"/>
          <p:cNvSpPr>
            <a:spLocks noGrp="1"/>
          </p:cNvSpPr>
          <p:nvPr>
            <p:ph type="subTitle" idx="1"/>
          </p:nvPr>
        </p:nvSpPr>
        <p:spPr>
          <a:xfrm>
            <a:off x="914400" y="4419600"/>
            <a:ext cx="7162800" cy="1752600"/>
          </a:xfrm>
        </p:spPr>
        <p:txBody>
          <a:bodyPr>
            <a:normAutofit/>
          </a:bodyPr>
          <a:lstStyle>
            <a:lvl1pPr marL="0" indent="0" algn="ctr">
              <a:buNone/>
              <a:defRPr sz="35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C1EAA809-B6D2-495C-905A-831EBD1847CC}" type="datetimeFigureOut">
              <a:rPr lang="en-US" smtClean="0"/>
              <a:pPr/>
              <a:t>3/12/18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693F83-7E83-4889-84C9-98317B5EB941}" type="slidenum">
              <a:rPr lang="en-US" smtClean="0"/>
              <a:pPr/>
              <a:t>‹#›</a:t>
            </a:fld>
            <a:endParaRPr lang="en-US"/>
          </a:p>
        </p:txBody>
      </p:sp>
      <p:pic>
        <p:nvPicPr>
          <p:cNvPr id="9" name="Picture 2"/>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43841" y="5991496"/>
            <a:ext cx="672029" cy="749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7992288"/>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EAA809-B6D2-495C-905A-831EBD1847CC}" type="datetimeFigureOut">
              <a:rPr lang="en-US" smtClean="0"/>
              <a:pPr/>
              <a:t>3/12/18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693F83-7E83-4889-84C9-98317B5EB941}" type="slidenum">
              <a:rPr lang="en-US" smtClean="0"/>
              <a:pPr/>
              <a:t>‹#›</a:t>
            </a:fld>
            <a:endParaRPr lang="en-US"/>
          </a:p>
        </p:txBody>
      </p:sp>
    </p:spTree>
    <p:extLst>
      <p:ext uri="{BB962C8B-B14F-4D97-AF65-F5344CB8AC3E}">
        <p14:creationId xmlns:p14="http://schemas.microsoft.com/office/powerpoint/2010/main" val="633072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EAA809-B6D2-495C-905A-831EBD1847CC}" type="datetimeFigureOut">
              <a:rPr lang="en-US" smtClean="0"/>
              <a:pPr/>
              <a:t>3/12/18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693F83-7E83-4889-84C9-98317B5EB941}" type="slidenum">
              <a:rPr lang="en-US" smtClean="0"/>
              <a:pPr/>
              <a:t>‹#›</a:t>
            </a:fld>
            <a:endParaRPr lang="en-US"/>
          </a:p>
        </p:txBody>
      </p:sp>
    </p:spTree>
    <p:extLst>
      <p:ext uri="{BB962C8B-B14F-4D97-AF65-F5344CB8AC3E}">
        <p14:creationId xmlns:p14="http://schemas.microsoft.com/office/powerpoint/2010/main" val="5538731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457200" y="2971800"/>
            <a:ext cx="8077200" cy="1470025"/>
          </a:xfrm>
        </p:spPr>
        <p:txBody>
          <a:bodyPr>
            <a:normAutofit/>
          </a:bodyPr>
          <a:lstStyle>
            <a:lvl1pPr algn="ctr">
              <a:defRPr sz="4500"/>
            </a:lvl1pPr>
          </a:lstStyle>
          <a:p>
            <a:r>
              <a:rPr lang="en-US" dirty="0" smtClean="0"/>
              <a:t>Click to edit Master title style</a:t>
            </a:r>
            <a:endParaRPr lang="en-US" dirty="0"/>
          </a:p>
        </p:txBody>
      </p:sp>
      <p:sp>
        <p:nvSpPr>
          <p:cNvPr id="3" name="Subtitle 2"/>
          <p:cNvSpPr>
            <a:spLocks noGrp="1"/>
          </p:cNvSpPr>
          <p:nvPr>
            <p:ph type="subTitle" idx="1"/>
          </p:nvPr>
        </p:nvSpPr>
        <p:spPr>
          <a:xfrm>
            <a:off x="914400" y="4724400"/>
            <a:ext cx="7162800" cy="1143000"/>
          </a:xfrm>
        </p:spPr>
        <p:txBody>
          <a:bodyPr>
            <a:normAutofit/>
          </a:bodyPr>
          <a:lstStyle>
            <a:lvl1pPr marL="0" indent="0" algn="ctr">
              <a:buNone/>
              <a:defRPr sz="32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1EAA809-B6D2-495C-905A-831EBD1847CC}" type="datetimeFigureOut">
              <a:rPr lang="en-US" smtClean="0">
                <a:solidFill>
                  <a:srgbClr val="FFFFFF"/>
                </a:solidFill>
                <a:latin typeface="Calibri"/>
              </a:rPr>
              <a:pPr/>
              <a:t>3/12/18</a:t>
            </a:fld>
            <a:endParaRPr lang="en-US" dirty="0">
              <a:solidFill>
                <a:srgbClr val="FFFFFF"/>
              </a:solidFill>
              <a:latin typeface="Calibri"/>
            </a:endParaRPr>
          </a:p>
        </p:txBody>
      </p:sp>
      <p:sp>
        <p:nvSpPr>
          <p:cNvPr id="5" name="Footer Placeholder 4"/>
          <p:cNvSpPr>
            <a:spLocks noGrp="1"/>
          </p:cNvSpPr>
          <p:nvPr>
            <p:ph type="ftr" sz="quarter" idx="11"/>
          </p:nvPr>
        </p:nvSpPr>
        <p:spPr/>
        <p:txBody>
          <a:bodyPr/>
          <a:lstStyle/>
          <a:p>
            <a:r>
              <a:rPr lang="en-US" dirty="0" smtClean="0">
                <a:solidFill>
                  <a:srgbClr val="FFFFFF">
                    <a:tint val="75000"/>
                  </a:srgbClr>
                </a:solidFill>
              </a:rPr>
              <a:t>Source</a:t>
            </a:r>
            <a:endParaRPr lang="en-US" dirty="0">
              <a:solidFill>
                <a:srgbClr val="FFFFFF">
                  <a:tint val="75000"/>
                </a:srgb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1693F83-7E83-4889-84C9-98317B5EB941}" type="slidenum">
              <a:rPr lang="en-US" smtClean="0">
                <a:solidFill>
                  <a:srgbClr val="FFFFFF"/>
                </a:solidFill>
                <a:latin typeface="Calibri"/>
              </a:rPr>
              <a:pPr/>
              <a:t>‹#›</a:t>
            </a:fld>
            <a:endParaRPr lang="en-US" dirty="0">
              <a:solidFill>
                <a:srgbClr val="FFFFFF"/>
              </a:solidFill>
              <a:latin typeface="Calibri"/>
            </a:endParaRPr>
          </a:p>
        </p:txBody>
      </p:sp>
    </p:spTree>
    <p:extLst>
      <p:ext uri="{BB962C8B-B14F-4D97-AF65-F5344CB8AC3E}">
        <p14:creationId xmlns:p14="http://schemas.microsoft.com/office/powerpoint/2010/main" val="25200584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152400" y="1482754"/>
            <a:ext cx="8686800" cy="4525963"/>
          </a:xfrm>
        </p:spPr>
        <p:txBody>
          <a:bodyPr/>
          <a:lstStyle>
            <a:lvl1pPr>
              <a:buClr>
                <a:srgbClr val="C00000"/>
              </a:buClr>
              <a:defRPr/>
            </a:lvl1pPr>
            <a:lvl2pPr>
              <a:buClr>
                <a:srgbClr val="C00000"/>
              </a:buClr>
              <a:defRPr/>
            </a:lvl2pPr>
            <a:lvl3pPr>
              <a:buClr>
                <a:srgbClr val="C00000"/>
              </a:buClr>
              <a:defRPr/>
            </a:lvl3pPr>
            <a:lvl4pPr>
              <a:buClr>
                <a:srgbClr val="C00000"/>
              </a:buClr>
              <a:defRPr/>
            </a:lvl4pPr>
            <a:lvl5pPr>
              <a:buClr>
                <a:srgbClr val="C00000"/>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1EAA809-B6D2-495C-905A-831EBD1847CC}" type="datetimeFigureOut">
              <a:rPr lang="en-US" smtClean="0">
                <a:solidFill>
                  <a:srgbClr val="FFFFFF"/>
                </a:solidFill>
                <a:latin typeface="Calibri"/>
              </a:rPr>
              <a:pPr/>
              <a:t>3/12/18</a:t>
            </a:fld>
            <a:endParaRPr lang="en-US" dirty="0">
              <a:solidFill>
                <a:srgbClr val="FFFFFF"/>
              </a:solidFill>
              <a:latin typeface="Calibri"/>
            </a:endParaRPr>
          </a:p>
        </p:txBody>
      </p:sp>
      <p:sp>
        <p:nvSpPr>
          <p:cNvPr id="5" name="Footer Placeholder 4"/>
          <p:cNvSpPr>
            <a:spLocks noGrp="1"/>
          </p:cNvSpPr>
          <p:nvPr>
            <p:ph type="ftr" sz="quarter" idx="11"/>
          </p:nvPr>
        </p:nvSpPr>
        <p:spPr>
          <a:xfrm>
            <a:off x="1266170" y="6098796"/>
            <a:ext cx="5151408" cy="228396"/>
          </a:xfrm>
        </p:spPr>
        <p:txBody>
          <a:bodyPr/>
          <a:lstStyle/>
          <a:p>
            <a:r>
              <a:rPr lang="en-US" dirty="0" smtClean="0">
                <a:solidFill>
                  <a:srgbClr val="FFFFFF">
                    <a:tint val="75000"/>
                  </a:srgbClr>
                </a:solidFill>
              </a:rPr>
              <a:t>Source</a:t>
            </a:r>
            <a:endParaRPr lang="en-US" dirty="0">
              <a:solidFill>
                <a:srgbClr val="FFFFFF">
                  <a:tint val="75000"/>
                </a:srgb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1693F83-7E83-4889-84C9-98317B5EB941}" type="slidenum">
              <a:rPr lang="en-US" smtClean="0">
                <a:solidFill>
                  <a:srgbClr val="FFFFFF"/>
                </a:solidFill>
                <a:latin typeface="Calibri"/>
              </a:rPr>
              <a:pPr/>
              <a:t>‹#›</a:t>
            </a:fld>
            <a:endParaRPr lang="en-US" dirty="0">
              <a:solidFill>
                <a:srgbClr val="FFFFFF"/>
              </a:solidFill>
              <a:latin typeface="Calibri"/>
            </a:endParaRPr>
          </a:p>
        </p:txBody>
      </p:sp>
    </p:spTree>
    <p:extLst>
      <p:ext uri="{BB962C8B-B14F-4D97-AF65-F5344CB8AC3E}">
        <p14:creationId xmlns:p14="http://schemas.microsoft.com/office/powerpoint/2010/main" val="3434002745"/>
      </p:ext>
    </p:extLst>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1EAA809-B6D2-495C-905A-831EBD1847CC}" type="datetimeFigureOut">
              <a:rPr lang="en-US" smtClean="0">
                <a:solidFill>
                  <a:srgbClr val="FFFFFF"/>
                </a:solidFill>
                <a:latin typeface="Calibri"/>
              </a:rPr>
              <a:pPr/>
              <a:t>3/12/18</a:t>
            </a:fld>
            <a:endParaRPr lang="en-US" dirty="0">
              <a:solidFill>
                <a:srgbClr val="FFFFFF"/>
              </a:solidFill>
              <a:latin typeface="Calibri"/>
            </a:endParaRPr>
          </a:p>
        </p:txBody>
      </p:sp>
      <p:sp>
        <p:nvSpPr>
          <p:cNvPr id="5" name="Footer Placeholder 4"/>
          <p:cNvSpPr>
            <a:spLocks noGrp="1"/>
          </p:cNvSpPr>
          <p:nvPr>
            <p:ph type="ftr" sz="quarter" idx="11"/>
          </p:nvPr>
        </p:nvSpPr>
        <p:spPr/>
        <p:txBody>
          <a:bodyPr/>
          <a:lstStyle/>
          <a:p>
            <a:r>
              <a:rPr lang="en-US" dirty="0" smtClean="0">
                <a:solidFill>
                  <a:srgbClr val="FFFFFF">
                    <a:tint val="75000"/>
                  </a:srgbClr>
                </a:solidFill>
              </a:rPr>
              <a:t>Source</a:t>
            </a:r>
            <a:endParaRPr lang="en-US" dirty="0">
              <a:solidFill>
                <a:srgbClr val="FFFFFF">
                  <a:tint val="75000"/>
                </a:srgb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1693F83-7E83-4889-84C9-98317B5EB941}" type="slidenum">
              <a:rPr lang="en-US" smtClean="0">
                <a:solidFill>
                  <a:srgbClr val="FFFFFF"/>
                </a:solidFill>
                <a:latin typeface="Calibri"/>
              </a:rPr>
              <a:pPr/>
              <a:t>‹#›</a:t>
            </a:fld>
            <a:endParaRPr lang="en-US" dirty="0">
              <a:solidFill>
                <a:srgbClr val="FFFFFF"/>
              </a:solidFill>
              <a:latin typeface="Calibri"/>
            </a:endParaRPr>
          </a:p>
        </p:txBody>
      </p:sp>
    </p:spTree>
    <p:extLst>
      <p:ext uri="{BB962C8B-B14F-4D97-AF65-F5344CB8AC3E}">
        <p14:creationId xmlns:p14="http://schemas.microsoft.com/office/powerpoint/2010/main" val="29069226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1EAA809-B6D2-495C-905A-831EBD1847CC}" type="datetimeFigureOut">
              <a:rPr lang="en-US" smtClean="0">
                <a:solidFill>
                  <a:srgbClr val="FFFFFF"/>
                </a:solidFill>
                <a:latin typeface="Calibri"/>
              </a:rPr>
              <a:pPr/>
              <a:t>3/12/18</a:t>
            </a:fld>
            <a:endParaRPr lang="en-US" dirty="0">
              <a:solidFill>
                <a:srgbClr val="FFFFFF"/>
              </a:solidFill>
              <a:latin typeface="Calibri"/>
            </a:endParaRPr>
          </a:p>
        </p:txBody>
      </p:sp>
      <p:sp>
        <p:nvSpPr>
          <p:cNvPr id="6" name="Footer Placeholder 5"/>
          <p:cNvSpPr>
            <a:spLocks noGrp="1"/>
          </p:cNvSpPr>
          <p:nvPr>
            <p:ph type="ftr" sz="quarter" idx="11"/>
          </p:nvPr>
        </p:nvSpPr>
        <p:spPr/>
        <p:txBody>
          <a:bodyPr/>
          <a:lstStyle/>
          <a:p>
            <a:r>
              <a:rPr lang="en-US" dirty="0" smtClean="0">
                <a:solidFill>
                  <a:srgbClr val="FFFFFF">
                    <a:tint val="75000"/>
                  </a:srgbClr>
                </a:solidFill>
              </a:rPr>
              <a:t>Source</a:t>
            </a:r>
            <a:endParaRPr lang="en-US" dirty="0">
              <a:solidFill>
                <a:srgbClr val="FFFFFF">
                  <a:tint val="75000"/>
                </a:srgb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1693F83-7E83-4889-84C9-98317B5EB941}" type="slidenum">
              <a:rPr lang="en-US" smtClean="0">
                <a:solidFill>
                  <a:srgbClr val="FFFFFF"/>
                </a:solidFill>
                <a:latin typeface="Calibri"/>
              </a:rPr>
              <a:pPr/>
              <a:t>‹#›</a:t>
            </a:fld>
            <a:endParaRPr lang="en-US" dirty="0">
              <a:solidFill>
                <a:srgbClr val="FFFFFF"/>
              </a:solidFill>
              <a:latin typeface="Calibri"/>
            </a:endParaRPr>
          </a:p>
        </p:txBody>
      </p:sp>
    </p:spTree>
    <p:extLst>
      <p:ext uri="{BB962C8B-B14F-4D97-AF65-F5344CB8AC3E}">
        <p14:creationId xmlns:p14="http://schemas.microsoft.com/office/powerpoint/2010/main" val="4484929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C1EAA809-B6D2-495C-905A-831EBD1847CC}" type="datetimeFigureOut">
              <a:rPr lang="en-US" smtClean="0">
                <a:solidFill>
                  <a:srgbClr val="FFFFFF"/>
                </a:solidFill>
                <a:latin typeface="Calibri"/>
              </a:rPr>
              <a:pPr/>
              <a:t>3/12/18</a:t>
            </a:fld>
            <a:endParaRPr lang="en-US" dirty="0">
              <a:solidFill>
                <a:srgbClr val="FFFFFF"/>
              </a:solidFill>
              <a:latin typeface="Calibri"/>
            </a:endParaRPr>
          </a:p>
        </p:txBody>
      </p:sp>
      <p:sp>
        <p:nvSpPr>
          <p:cNvPr id="8" name="Footer Placeholder 7"/>
          <p:cNvSpPr>
            <a:spLocks noGrp="1"/>
          </p:cNvSpPr>
          <p:nvPr>
            <p:ph type="ftr" sz="quarter" idx="11"/>
          </p:nvPr>
        </p:nvSpPr>
        <p:spPr/>
        <p:txBody>
          <a:bodyPr/>
          <a:lstStyle/>
          <a:p>
            <a:r>
              <a:rPr lang="en-US" dirty="0" smtClean="0">
                <a:solidFill>
                  <a:srgbClr val="FFFFFF">
                    <a:tint val="75000"/>
                  </a:srgbClr>
                </a:solidFill>
              </a:rPr>
              <a:t>Source</a:t>
            </a:r>
            <a:endParaRPr lang="en-US" dirty="0">
              <a:solidFill>
                <a:srgbClr val="FFFFFF">
                  <a:tint val="75000"/>
                </a:srgb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1693F83-7E83-4889-84C9-98317B5EB941}" type="slidenum">
              <a:rPr lang="en-US" smtClean="0">
                <a:solidFill>
                  <a:srgbClr val="FFFFFF"/>
                </a:solidFill>
                <a:latin typeface="Calibri"/>
              </a:rPr>
              <a:pPr/>
              <a:t>‹#›</a:t>
            </a:fld>
            <a:endParaRPr lang="en-US" dirty="0">
              <a:solidFill>
                <a:srgbClr val="FFFFFF"/>
              </a:solidFill>
              <a:latin typeface="Calibri"/>
            </a:endParaRPr>
          </a:p>
        </p:txBody>
      </p:sp>
    </p:spTree>
    <p:extLst>
      <p:ext uri="{BB962C8B-B14F-4D97-AF65-F5344CB8AC3E}">
        <p14:creationId xmlns:p14="http://schemas.microsoft.com/office/powerpoint/2010/main" val="13398133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C1EAA809-B6D2-495C-905A-831EBD1847CC}" type="datetimeFigureOut">
              <a:rPr lang="en-US" smtClean="0">
                <a:solidFill>
                  <a:srgbClr val="FFFFFF"/>
                </a:solidFill>
                <a:latin typeface="Calibri"/>
              </a:rPr>
              <a:pPr/>
              <a:t>3/12/18</a:t>
            </a:fld>
            <a:endParaRPr lang="en-US" dirty="0">
              <a:solidFill>
                <a:srgbClr val="FFFFFF"/>
              </a:solidFill>
              <a:latin typeface="Calibri"/>
            </a:endParaRPr>
          </a:p>
        </p:txBody>
      </p:sp>
      <p:sp>
        <p:nvSpPr>
          <p:cNvPr id="4" name="Footer Placeholder 3"/>
          <p:cNvSpPr>
            <a:spLocks noGrp="1"/>
          </p:cNvSpPr>
          <p:nvPr>
            <p:ph type="ftr" sz="quarter" idx="11"/>
          </p:nvPr>
        </p:nvSpPr>
        <p:spPr/>
        <p:txBody>
          <a:bodyPr/>
          <a:lstStyle/>
          <a:p>
            <a:r>
              <a:rPr lang="en-US" dirty="0" smtClean="0">
                <a:solidFill>
                  <a:srgbClr val="FFFFFF">
                    <a:tint val="75000"/>
                  </a:srgbClr>
                </a:solidFill>
              </a:rPr>
              <a:t>Source</a:t>
            </a:r>
            <a:endParaRPr lang="en-US" dirty="0">
              <a:solidFill>
                <a:srgbClr val="FFFFFF">
                  <a:tint val="75000"/>
                </a:srgb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1693F83-7E83-4889-84C9-98317B5EB941}" type="slidenum">
              <a:rPr lang="en-US" smtClean="0">
                <a:solidFill>
                  <a:srgbClr val="FFFFFF"/>
                </a:solidFill>
                <a:latin typeface="Calibri"/>
              </a:rPr>
              <a:pPr/>
              <a:t>‹#›</a:t>
            </a:fld>
            <a:endParaRPr lang="en-US" dirty="0">
              <a:solidFill>
                <a:srgbClr val="FFFFFF"/>
              </a:solidFill>
              <a:latin typeface="Calibri"/>
            </a:endParaRPr>
          </a:p>
        </p:txBody>
      </p:sp>
    </p:spTree>
    <p:extLst>
      <p:ext uri="{BB962C8B-B14F-4D97-AF65-F5344CB8AC3E}">
        <p14:creationId xmlns:p14="http://schemas.microsoft.com/office/powerpoint/2010/main" val="25640891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C1EAA809-B6D2-495C-905A-831EBD1847CC}" type="datetimeFigureOut">
              <a:rPr lang="en-US" smtClean="0">
                <a:solidFill>
                  <a:srgbClr val="FFFFFF"/>
                </a:solidFill>
                <a:latin typeface="Calibri"/>
              </a:rPr>
              <a:pPr/>
              <a:t>3/12/18</a:t>
            </a:fld>
            <a:endParaRPr lang="en-US" dirty="0">
              <a:solidFill>
                <a:srgbClr val="FFFFFF"/>
              </a:solidFill>
              <a:latin typeface="Calibri"/>
            </a:endParaRPr>
          </a:p>
        </p:txBody>
      </p:sp>
      <p:sp>
        <p:nvSpPr>
          <p:cNvPr id="3" name="Footer Placeholder 2"/>
          <p:cNvSpPr>
            <a:spLocks noGrp="1"/>
          </p:cNvSpPr>
          <p:nvPr>
            <p:ph type="ftr" sz="quarter" idx="11"/>
          </p:nvPr>
        </p:nvSpPr>
        <p:spPr/>
        <p:txBody>
          <a:bodyPr/>
          <a:lstStyle/>
          <a:p>
            <a:r>
              <a:rPr lang="en-US" dirty="0" smtClean="0">
                <a:solidFill>
                  <a:srgbClr val="FFFFFF">
                    <a:tint val="75000"/>
                  </a:srgbClr>
                </a:solidFill>
              </a:rPr>
              <a:t>Source</a:t>
            </a:r>
            <a:endParaRPr lang="en-US" dirty="0">
              <a:solidFill>
                <a:srgbClr val="FFFFFF">
                  <a:tint val="75000"/>
                </a:srgb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1693F83-7E83-4889-84C9-98317B5EB941}" type="slidenum">
              <a:rPr lang="en-US" smtClean="0">
                <a:solidFill>
                  <a:srgbClr val="FFFFFF"/>
                </a:solidFill>
                <a:latin typeface="Calibri"/>
              </a:rPr>
              <a:pPr/>
              <a:t>‹#›</a:t>
            </a:fld>
            <a:endParaRPr lang="en-US" dirty="0">
              <a:solidFill>
                <a:srgbClr val="FFFFFF"/>
              </a:solidFill>
              <a:latin typeface="Calibri"/>
            </a:endParaRPr>
          </a:p>
        </p:txBody>
      </p:sp>
    </p:spTree>
    <p:extLst>
      <p:ext uri="{BB962C8B-B14F-4D97-AF65-F5344CB8AC3E}">
        <p14:creationId xmlns:p14="http://schemas.microsoft.com/office/powerpoint/2010/main" val="5841224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1EAA809-B6D2-495C-905A-831EBD1847CC}" type="datetimeFigureOut">
              <a:rPr lang="en-US" smtClean="0">
                <a:solidFill>
                  <a:srgbClr val="FFFFFF"/>
                </a:solidFill>
                <a:latin typeface="Calibri"/>
              </a:rPr>
              <a:pPr/>
              <a:t>3/12/18</a:t>
            </a:fld>
            <a:endParaRPr lang="en-US" dirty="0">
              <a:solidFill>
                <a:srgbClr val="FFFFFF"/>
              </a:solidFill>
              <a:latin typeface="Calibri"/>
            </a:endParaRPr>
          </a:p>
        </p:txBody>
      </p:sp>
      <p:sp>
        <p:nvSpPr>
          <p:cNvPr id="6" name="Footer Placeholder 5"/>
          <p:cNvSpPr>
            <a:spLocks noGrp="1"/>
          </p:cNvSpPr>
          <p:nvPr>
            <p:ph type="ftr" sz="quarter" idx="11"/>
          </p:nvPr>
        </p:nvSpPr>
        <p:spPr/>
        <p:txBody>
          <a:bodyPr/>
          <a:lstStyle/>
          <a:p>
            <a:r>
              <a:rPr lang="en-US" dirty="0" smtClean="0">
                <a:solidFill>
                  <a:srgbClr val="FFFFFF">
                    <a:tint val="75000"/>
                  </a:srgbClr>
                </a:solidFill>
              </a:rPr>
              <a:t>Source</a:t>
            </a:r>
            <a:endParaRPr lang="en-US" dirty="0">
              <a:solidFill>
                <a:srgbClr val="FFFFFF">
                  <a:tint val="75000"/>
                </a:srgb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1693F83-7E83-4889-84C9-98317B5EB941}" type="slidenum">
              <a:rPr lang="en-US" smtClean="0">
                <a:solidFill>
                  <a:srgbClr val="FFFFFF"/>
                </a:solidFill>
                <a:latin typeface="Calibri"/>
              </a:rPr>
              <a:pPr/>
              <a:t>‹#›</a:t>
            </a:fld>
            <a:endParaRPr lang="en-US" dirty="0">
              <a:solidFill>
                <a:srgbClr val="FFFFFF"/>
              </a:solidFill>
              <a:latin typeface="Calibri"/>
            </a:endParaRPr>
          </a:p>
        </p:txBody>
      </p:sp>
    </p:spTree>
    <p:extLst>
      <p:ext uri="{BB962C8B-B14F-4D97-AF65-F5344CB8AC3E}">
        <p14:creationId xmlns:p14="http://schemas.microsoft.com/office/powerpoint/2010/main" val="403506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459288"/>
            <a:ext cx="8686800" cy="973899"/>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EAA809-B6D2-495C-905A-831EBD1847CC}" type="datetimeFigureOut">
              <a:rPr lang="en-US" smtClean="0"/>
              <a:pPr/>
              <a:t>3/12/18</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693F83-7E83-4889-84C9-98317B5EB941}" type="slidenum">
              <a:rPr lang="en-US" smtClean="0"/>
              <a:pPr/>
              <a:t>‹#›</a:t>
            </a:fld>
            <a:endParaRPr lang="en-US"/>
          </a:p>
        </p:txBody>
      </p:sp>
    </p:spTree>
    <p:extLst>
      <p:ext uri="{BB962C8B-B14F-4D97-AF65-F5344CB8AC3E}">
        <p14:creationId xmlns:p14="http://schemas.microsoft.com/office/powerpoint/2010/main" val="284656972"/>
      </p:ext>
    </p:extLst>
  </p:cSld>
  <p:clrMapOvr>
    <a:masterClrMapping/>
  </p:clrMapOvr>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1EAA809-B6D2-495C-905A-831EBD1847CC}" type="datetimeFigureOut">
              <a:rPr lang="en-US" smtClean="0">
                <a:solidFill>
                  <a:srgbClr val="FFFFFF"/>
                </a:solidFill>
                <a:latin typeface="Calibri"/>
              </a:rPr>
              <a:pPr/>
              <a:t>3/12/18</a:t>
            </a:fld>
            <a:endParaRPr lang="en-US" dirty="0">
              <a:solidFill>
                <a:srgbClr val="FFFFFF"/>
              </a:solidFill>
              <a:latin typeface="Calibri"/>
            </a:endParaRPr>
          </a:p>
        </p:txBody>
      </p:sp>
      <p:sp>
        <p:nvSpPr>
          <p:cNvPr id="6" name="Footer Placeholder 5"/>
          <p:cNvSpPr>
            <a:spLocks noGrp="1"/>
          </p:cNvSpPr>
          <p:nvPr>
            <p:ph type="ftr" sz="quarter" idx="11"/>
          </p:nvPr>
        </p:nvSpPr>
        <p:spPr/>
        <p:txBody>
          <a:bodyPr/>
          <a:lstStyle/>
          <a:p>
            <a:r>
              <a:rPr lang="en-US" dirty="0" smtClean="0">
                <a:solidFill>
                  <a:srgbClr val="FFFFFF">
                    <a:tint val="75000"/>
                  </a:srgbClr>
                </a:solidFill>
              </a:rPr>
              <a:t>Source</a:t>
            </a:r>
            <a:endParaRPr lang="en-US" dirty="0">
              <a:solidFill>
                <a:srgbClr val="FFFFFF">
                  <a:tint val="75000"/>
                </a:srgb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1693F83-7E83-4889-84C9-98317B5EB941}" type="slidenum">
              <a:rPr lang="en-US" smtClean="0">
                <a:solidFill>
                  <a:srgbClr val="FFFFFF"/>
                </a:solidFill>
                <a:latin typeface="Calibri"/>
              </a:rPr>
              <a:pPr/>
              <a:t>‹#›</a:t>
            </a:fld>
            <a:endParaRPr lang="en-US" dirty="0">
              <a:solidFill>
                <a:srgbClr val="FFFFFF"/>
              </a:solidFill>
              <a:latin typeface="Calibri"/>
            </a:endParaRPr>
          </a:p>
        </p:txBody>
      </p:sp>
    </p:spTree>
    <p:extLst>
      <p:ext uri="{BB962C8B-B14F-4D97-AF65-F5344CB8AC3E}">
        <p14:creationId xmlns:p14="http://schemas.microsoft.com/office/powerpoint/2010/main" val="25462216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1EAA809-B6D2-495C-905A-831EBD1847CC}" type="datetimeFigureOut">
              <a:rPr lang="en-US" smtClean="0">
                <a:solidFill>
                  <a:srgbClr val="FFFFFF"/>
                </a:solidFill>
                <a:latin typeface="Calibri"/>
              </a:rPr>
              <a:pPr/>
              <a:t>3/12/18</a:t>
            </a:fld>
            <a:endParaRPr lang="en-US" dirty="0">
              <a:solidFill>
                <a:srgbClr val="FFFFFF"/>
              </a:solidFill>
              <a:latin typeface="Calibri"/>
            </a:endParaRPr>
          </a:p>
        </p:txBody>
      </p:sp>
      <p:sp>
        <p:nvSpPr>
          <p:cNvPr id="5" name="Footer Placeholder 4"/>
          <p:cNvSpPr>
            <a:spLocks noGrp="1"/>
          </p:cNvSpPr>
          <p:nvPr>
            <p:ph type="ftr" sz="quarter" idx="11"/>
          </p:nvPr>
        </p:nvSpPr>
        <p:spPr/>
        <p:txBody>
          <a:bodyPr/>
          <a:lstStyle/>
          <a:p>
            <a:r>
              <a:rPr lang="en-US" dirty="0" smtClean="0">
                <a:solidFill>
                  <a:srgbClr val="FFFFFF">
                    <a:tint val="75000"/>
                  </a:srgbClr>
                </a:solidFill>
              </a:rPr>
              <a:t>Source</a:t>
            </a:r>
            <a:endParaRPr lang="en-US" dirty="0">
              <a:solidFill>
                <a:srgbClr val="FFFFFF">
                  <a:tint val="75000"/>
                </a:srgb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1693F83-7E83-4889-84C9-98317B5EB941}" type="slidenum">
              <a:rPr lang="en-US" smtClean="0">
                <a:solidFill>
                  <a:srgbClr val="FFFFFF"/>
                </a:solidFill>
                <a:latin typeface="Calibri"/>
              </a:rPr>
              <a:pPr/>
              <a:t>‹#›</a:t>
            </a:fld>
            <a:endParaRPr lang="en-US" dirty="0">
              <a:solidFill>
                <a:srgbClr val="FFFFFF"/>
              </a:solidFill>
              <a:latin typeface="Calibri"/>
            </a:endParaRPr>
          </a:p>
        </p:txBody>
      </p:sp>
    </p:spTree>
    <p:extLst>
      <p:ext uri="{BB962C8B-B14F-4D97-AF65-F5344CB8AC3E}">
        <p14:creationId xmlns:p14="http://schemas.microsoft.com/office/powerpoint/2010/main" val="39233980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1EAA809-B6D2-495C-905A-831EBD1847CC}" type="datetimeFigureOut">
              <a:rPr lang="en-US" smtClean="0">
                <a:solidFill>
                  <a:srgbClr val="FFFFFF"/>
                </a:solidFill>
                <a:latin typeface="Calibri"/>
              </a:rPr>
              <a:pPr/>
              <a:t>3/12/18</a:t>
            </a:fld>
            <a:endParaRPr lang="en-US" dirty="0">
              <a:solidFill>
                <a:srgbClr val="FFFFFF"/>
              </a:solidFill>
              <a:latin typeface="Calibri"/>
            </a:endParaRPr>
          </a:p>
        </p:txBody>
      </p:sp>
      <p:sp>
        <p:nvSpPr>
          <p:cNvPr id="5" name="Footer Placeholder 4"/>
          <p:cNvSpPr>
            <a:spLocks noGrp="1"/>
          </p:cNvSpPr>
          <p:nvPr>
            <p:ph type="ftr" sz="quarter" idx="11"/>
          </p:nvPr>
        </p:nvSpPr>
        <p:spPr/>
        <p:txBody>
          <a:bodyPr/>
          <a:lstStyle/>
          <a:p>
            <a:r>
              <a:rPr lang="en-US" dirty="0" smtClean="0">
                <a:solidFill>
                  <a:srgbClr val="FFFFFF">
                    <a:tint val="75000"/>
                  </a:srgbClr>
                </a:solidFill>
              </a:rPr>
              <a:t>Source</a:t>
            </a:r>
            <a:endParaRPr lang="en-US" dirty="0">
              <a:solidFill>
                <a:srgbClr val="FFFFFF">
                  <a:tint val="75000"/>
                </a:srgb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1693F83-7E83-4889-84C9-98317B5EB941}" type="slidenum">
              <a:rPr lang="en-US" smtClean="0">
                <a:solidFill>
                  <a:srgbClr val="FFFFFF"/>
                </a:solidFill>
                <a:latin typeface="Calibri"/>
              </a:rPr>
              <a:pPr/>
              <a:t>‹#›</a:t>
            </a:fld>
            <a:endParaRPr lang="en-US" dirty="0">
              <a:solidFill>
                <a:srgbClr val="FFFFFF"/>
              </a:solidFill>
              <a:latin typeface="Calibri"/>
            </a:endParaRPr>
          </a:p>
        </p:txBody>
      </p:sp>
    </p:spTree>
    <p:extLst>
      <p:ext uri="{BB962C8B-B14F-4D97-AF65-F5344CB8AC3E}">
        <p14:creationId xmlns:p14="http://schemas.microsoft.com/office/powerpoint/2010/main" val="778253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C1EAA809-B6D2-495C-905A-831EBD1847CC}" type="datetimeFigureOut">
              <a:rPr lang="en-US" smtClean="0"/>
              <a:pPr/>
              <a:t>3/12/18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693F83-7E83-4889-84C9-98317B5EB941}" type="slidenum">
              <a:rPr lang="en-US" smtClean="0"/>
              <a:pPr/>
              <a:t>‹#›</a:t>
            </a:fld>
            <a:endParaRPr lang="en-US"/>
          </a:p>
        </p:txBody>
      </p:sp>
    </p:spTree>
    <p:extLst>
      <p:ext uri="{BB962C8B-B14F-4D97-AF65-F5344CB8AC3E}">
        <p14:creationId xmlns:p14="http://schemas.microsoft.com/office/powerpoint/2010/main" val="1201333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EAA809-B6D2-495C-905A-831EBD1847CC}" type="datetimeFigureOut">
              <a:rPr lang="en-US" smtClean="0"/>
              <a:pPr/>
              <a:t>3/12/18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693F83-7E83-4889-84C9-98317B5EB941}" type="slidenum">
              <a:rPr lang="en-US" smtClean="0"/>
              <a:pPr/>
              <a:t>‹#›</a:t>
            </a:fld>
            <a:endParaRPr lang="en-US"/>
          </a:p>
        </p:txBody>
      </p:sp>
    </p:spTree>
    <p:extLst>
      <p:ext uri="{BB962C8B-B14F-4D97-AF65-F5344CB8AC3E}">
        <p14:creationId xmlns:p14="http://schemas.microsoft.com/office/powerpoint/2010/main" val="3723442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EAA809-B6D2-495C-905A-831EBD1847CC}" type="datetimeFigureOut">
              <a:rPr lang="en-US" smtClean="0"/>
              <a:pPr/>
              <a:t>3/12/18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693F83-7E83-4889-84C9-98317B5EB941}" type="slidenum">
              <a:rPr lang="en-US" smtClean="0"/>
              <a:pPr/>
              <a:t>‹#›</a:t>
            </a:fld>
            <a:endParaRPr lang="en-US"/>
          </a:p>
        </p:txBody>
      </p:sp>
    </p:spTree>
    <p:extLst>
      <p:ext uri="{BB962C8B-B14F-4D97-AF65-F5344CB8AC3E}">
        <p14:creationId xmlns:p14="http://schemas.microsoft.com/office/powerpoint/2010/main" val="3147554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EAA809-B6D2-495C-905A-831EBD1847CC}" type="datetimeFigureOut">
              <a:rPr lang="en-US" smtClean="0"/>
              <a:pPr/>
              <a:t>3/12/18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693F83-7E83-4889-84C9-98317B5EB941}" type="slidenum">
              <a:rPr lang="en-US" smtClean="0"/>
              <a:pPr/>
              <a:t>‹#›</a:t>
            </a:fld>
            <a:endParaRPr lang="en-US"/>
          </a:p>
        </p:txBody>
      </p:sp>
    </p:spTree>
    <p:extLst>
      <p:ext uri="{BB962C8B-B14F-4D97-AF65-F5344CB8AC3E}">
        <p14:creationId xmlns:p14="http://schemas.microsoft.com/office/powerpoint/2010/main" val="4018819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EAA809-B6D2-495C-905A-831EBD1847CC}" type="datetimeFigureOut">
              <a:rPr lang="en-US" smtClean="0"/>
              <a:pPr/>
              <a:t>3/12/18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693F83-7E83-4889-84C9-98317B5EB941}" type="slidenum">
              <a:rPr lang="en-US" smtClean="0"/>
              <a:pPr/>
              <a:t>‹#›</a:t>
            </a:fld>
            <a:endParaRPr lang="en-US"/>
          </a:p>
        </p:txBody>
      </p:sp>
    </p:spTree>
    <p:extLst>
      <p:ext uri="{BB962C8B-B14F-4D97-AF65-F5344CB8AC3E}">
        <p14:creationId xmlns:p14="http://schemas.microsoft.com/office/powerpoint/2010/main" val="2336570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EAA809-B6D2-495C-905A-831EBD1847CC}" type="datetimeFigureOut">
              <a:rPr lang="en-US" smtClean="0"/>
              <a:pPr/>
              <a:t>3/12/18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693F83-7E83-4889-84C9-98317B5EB941}" type="slidenum">
              <a:rPr lang="en-US" smtClean="0"/>
              <a:pPr/>
              <a:t>‹#›</a:t>
            </a:fld>
            <a:endParaRPr lang="en-US"/>
          </a:p>
        </p:txBody>
      </p:sp>
    </p:spTree>
    <p:extLst>
      <p:ext uri="{BB962C8B-B14F-4D97-AF65-F5344CB8AC3E}">
        <p14:creationId xmlns:p14="http://schemas.microsoft.com/office/powerpoint/2010/main" val="4287581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EAA809-B6D2-495C-905A-831EBD1847CC}" type="datetimeFigureOut">
              <a:rPr lang="en-US" smtClean="0"/>
              <a:pPr/>
              <a:t>3/12/18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693F83-7E83-4889-84C9-98317B5EB941}" type="slidenum">
              <a:rPr lang="en-US" smtClean="0"/>
              <a:pPr/>
              <a:t>‹#›</a:t>
            </a:fld>
            <a:endParaRPr lang="en-US"/>
          </a:p>
        </p:txBody>
      </p:sp>
    </p:spTree>
    <p:extLst>
      <p:ext uri="{BB962C8B-B14F-4D97-AF65-F5344CB8AC3E}">
        <p14:creationId xmlns:p14="http://schemas.microsoft.com/office/powerpoint/2010/main" val="345639410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15-bullet"/><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3.JPG"/><Relationship Id="rId14" Type="http://schemas.openxmlformats.org/officeDocument/2006/relationships/image" Target="../media/image4.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1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152400" y="450937"/>
            <a:ext cx="8922707" cy="932145"/>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52400" y="1600202"/>
            <a:ext cx="8922707" cy="430373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EAA809-B6D2-495C-905A-831EBD1847CC}" type="datetimeFigureOut">
              <a:rPr lang="en-US" smtClean="0"/>
              <a:pPr/>
              <a:t>3/12/18</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693F83-7E83-4889-84C9-98317B5EB941}" type="slidenum">
              <a:rPr lang="en-US" smtClean="0"/>
              <a:pPr/>
              <a:t>‹#›</a:t>
            </a:fld>
            <a:endParaRPr lang="en-US"/>
          </a:p>
        </p:txBody>
      </p:sp>
      <p:pic>
        <p:nvPicPr>
          <p:cNvPr id="9" name="Picture 2"/>
          <p:cNvPicPr>
            <a:picLocks noChangeAspect="1" noChangeArrowheads="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243841" y="5991496"/>
            <a:ext cx="672029" cy="749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16680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xmlns:p14="http://schemas.microsoft.com/office/powerpoint/2010/main" id="1" dur="indefinite" restart="never" nodeType="tmRoot"/>
      </p:par>
    </p:tnLst>
  </p:timing>
  <p:txStyles>
    <p:titleStyle>
      <a:lvl1pPr algn="l" defTabSz="914400" rtl="0" eaLnBrk="1" latinLnBrk="0" hangingPunct="1">
        <a:spcBef>
          <a:spcPct val="0"/>
        </a:spcBef>
        <a:buNone/>
        <a:defRPr sz="4000" b="1" kern="120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Wingdings" pitchFamily="2" charset="2"/>
        <a:buChar char="§"/>
        <a:defRPr sz="3000" kern="1200">
          <a:solidFill>
            <a:schemeClr val="bg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600" kern="1200">
          <a:solidFill>
            <a:schemeClr val="bg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200" kern="1200">
          <a:solidFill>
            <a:schemeClr val="bg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13">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0" name="Picture 9"/>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228600" y="5982506"/>
            <a:ext cx="906714" cy="762282"/>
          </a:xfrm>
          <a:prstGeom prst="rect">
            <a:avLst/>
          </a:prstGeom>
        </p:spPr>
      </p:pic>
      <p:sp>
        <p:nvSpPr>
          <p:cNvPr id="2" name="Title Placeholder 1"/>
          <p:cNvSpPr>
            <a:spLocks noGrp="1"/>
          </p:cNvSpPr>
          <p:nvPr>
            <p:ph type="title"/>
          </p:nvPr>
        </p:nvSpPr>
        <p:spPr>
          <a:xfrm>
            <a:off x="152400" y="457200"/>
            <a:ext cx="86868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52400" y="1600200"/>
            <a:ext cx="86868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1266170" y="6098796"/>
            <a:ext cx="2895600" cy="228396"/>
          </a:xfrm>
          <a:prstGeom prst="rect">
            <a:avLst/>
          </a:prstGeom>
        </p:spPr>
        <p:txBody>
          <a:bodyPr vert="horz" lIns="91440" tIns="45720" rIns="91440" bIns="45720" rtlCol="0" anchor="ctr"/>
          <a:lstStyle>
            <a:lvl1pPr algn="l">
              <a:defRPr sz="1000">
                <a:solidFill>
                  <a:schemeClr val="tx1">
                    <a:tint val="75000"/>
                  </a:schemeClr>
                </a:solidFill>
                <a:latin typeface="Arial" pitchFamily="34" charset="0"/>
              </a:defRPr>
            </a:lvl1pPr>
          </a:lstStyle>
          <a:p>
            <a:r>
              <a:rPr lang="en-US" dirty="0" smtClean="0">
                <a:solidFill>
                  <a:srgbClr val="FFFFFF">
                    <a:tint val="75000"/>
                  </a:srgbClr>
                </a:solidFill>
              </a:rPr>
              <a:t>Source</a:t>
            </a:r>
            <a:endParaRPr lang="en-US" dirty="0">
              <a:solidFill>
                <a:srgbClr val="FFFFFF">
                  <a:tint val="75000"/>
                </a:srgbClr>
              </a:solidFill>
            </a:endParaRPr>
          </a:p>
        </p:txBody>
      </p:sp>
    </p:spTree>
    <p:extLst>
      <p:ext uri="{BB962C8B-B14F-4D97-AF65-F5344CB8AC3E}">
        <p14:creationId xmlns:p14="http://schemas.microsoft.com/office/powerpoint/2010/main" val="24739823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spcBef>
          <a:spcPct val="0"/>
        </a:spcBef>
        <a:buNone/>
        <a:defRPr sz="4000" b="1" kern="120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Wingdings" pitchFamily="2" charset="2"/>
        <a:buChar char="§"/>
        <a:defRPr sz="3000" kern="1200">
          <a:solidFill>
            <a:schemeClr val="bg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600" kern="1200">
          <a:solidFill>
            <a:schemeClr val="bg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200" kern="1200">
          <a:solidFill>
            <a:schemeClr val="bg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jpeg"/><Relationship Id="rId5"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0" y="0"/>
            <a:ext cx="9144000" cy="6858000"/>
          </a:xfrm>
        </p:spPr>
      </p:pic>
      <p:sp>
        <p:nvSpPr>
          <p:cNvPr id="3" name="Footer Placeholder 2"/>
          <p:cNvSpPr>
            <a:spLocks noGrp="1"/>
          </p:cNvSpPr>
          <p:nvPr>
            <p:ph type="ftr" sz="quarter" idx="11"/>
          </p:nvPr>
        </p:nvSpPr>
        <p:spPr/>
        <p:txBody>
          <a:bodyPr/>
          <a:lstStyle/>
          <a:p>
            <a:r>
              <a:rPr lang="en-US" dirty="0" smtClean="0">
                <a:solidFill>
                  <a:srgbClr val="FFFFFF">
                    <a:tint val="75000"/>
                  </a:srgbClr>
                </a:solidFill>
              </a:rPr>
              <a:t>Source</a:t>
            </a:r>
            <a:endParaRPr lang="en-US" dirty="0">
              <a:solidFill>
                <a:srgbClr val="FFFFFF">
                  <a:tint val="75000"/>
                </a:srgbClr>
              </a:solidFill>
            </a:endParaRPr>
          </a:p>
        </p:txBody>
      </p:sp>
    </p:spTree>
    <p:extLst>
      <p:ext uri="{BB962C8B-B14F-4D97-AF65-F5344CB8AC3E}">
        <p14:creationId xmlns:p14="http://schemas.microsoft.com/office/powerpoint/2010/main" val="4146029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237744" y="274638"/>
            <a:ext cx="8906256" cy="1154112"/>
          </a:xfrm>
        </p:spPr>
        <p:txBody>
          <a:bodyPr/>
          <a:lstStyle/>
          <a:p>
            <a:r>
              <a:rPr lang="en-US" b="1" dirty="0" smtClean="0"/>
              <a:t>People are Unpredictable!</a:t>
            </a:r>
            <a:endParaRPr lang="en-US" b="1" dirty="0"/>
          </a:p>
        </p:txBody>
      </p:sp>
      <p:sp>
        <p:nvSpPr>
          <p:cNvPr id="5" name="Content Placeholder 4"/>
          <p:cNvSpPr>
            <a:spLocks noGrp="1"/>
          </p:cNvSpPr>
          <p:nvPr>
            <p:ph idx="4294967295"/>
          </p:nvPr>
        </p:nvSpPr>
        <p:spPr>
          <a:xfrm>
            <a:off x="0" y="1447800"/>
            <a:ext cx="8966026" cy="4525963"/>
          </a:xfrm>
        </p:spPr>
        <p:txBody>
          <a:bodyPr/>
          <a:lstStyle/>
          <a:p>
            <a:pPr algn="ctr">
              <a:buNone/>
            </a:pPr>
            <a:r>
              <a:rPr lang="en-US" dirty="0" smtClean="0"/>
              <a:t>    </a:t>
            </a:r>
            <a:r>
              <a:rPr lang="en-US" sz="3600" dirty="0" smtClean="0"/>
              <a:t>People are unpredictable creatures, </a:t>
            </a:r>
            <a:br>
              <a:rPr lang="en-US" sz="3600" dirty="0" smtClean="0"/>
            </a:br>
            <a:r>
              <a:rPr lang="en-US" sz="3600" dirty="0" smtClean="0"/>
              <a:t>they invent rules which they break incessantly and they follow impulses </a:t>
            </a:r>
            <a:br>
              <a:rPr lang="en-US" sz="3600" dirty="0" smtClean="0"/>
            </a:br>
            <a:r>
              <a:rPr lang="en-US" sz="3600" dirty="0" smtClean="0"/>
              <a:t>which they later cannot explain.</a:t>
            </a:r>
            <a:endParaRPr lang="en-US" sz="3600" dirty="0"/>
          </a:p>
        </p:txBody>
      </p:sp>
      <p:pic>
        <p:nvPicPr>
          <p:cNvPr id="2051"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850004" y="3890256"/>
            <a:ext cx="1210221" cy="1767015"/>
          </a:xfrm>
          <a:prstGeom prst="rect">
            <a:avLst/>
          </a:prstGeom>
          <a:noFill/>
          <a:ln w="28575">
            <a:solidFill>
              <a:schemeClr val="tx2"/>
            </a:solidFill>
            <a:miter lim="800000"/>
            <a:headEnd/>
            <a:tailEnd/>
          </a:ln>
          <a:effectLst/>
        </p:spPr>
      </p:pic>
      <p:sp>
        <p:nvSpPr>
          <p:cNvPr id="6" name="Content Placeholder 4"/>
          <p:cNvSpPr txBox="1">
            <a:spLocks/>
          </p:cNvSpPr>
          <p:nvPr/>
        </p:nvSpPr>
        <p:spPr>
          <a:xfrm>
            <a:off x="118872" y="1018033"/>
            <a:ext cx="1545336" cy="417576"/>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
                <a:srgbClr val="81B739"/>
              </a:buClr>
              <a:buSzTx/>
              <a:buFont typeface="Arial" pitchFamily="34" charset="0"/>
              <a:buNone/>
              <a:tabLst/>
              <a:defRPr/>
            </a:pPr>
            <a:r>
              <a:rPr kumimoji="0" lang="en-US" sz="9600" b="0" i="0" u="none" strike="noStrike" kern="1200" cap="none" spc="0" normalizeH="0" baseline="0" noProof="0" dirty="0" smtClean="0">
                <a:ln>
                  <a:noFill/>
                </a:ln>
                <a:solidFill>
                  <a:schemeClr val="bg1"/>
                </a:solidFill>
                <a:effectLst/>
                <a:uLnTx/>
                <a:uFillTx/>
                <a:latin typeface="arial" pitchFamily="34" charset="0"/>
              </a:rPr>
              <a:t>“</a:t>
            </a:r>
            <a:endParaRPr kumimoji="0" lang="en-US" sz="9600" b="0" i="0" u="none" strike="noStrike" kern="1200" cap="none" spc="0" normalizeH="0" baseline="0" noProof="0" dirty="0">
              <a:ln>
                <a:noFill/>
              </a:ln>
              <a:solidFill>
                <a:schemeClr val="bg1"/>
              </a:solidFill>
              <a:effectLst/>
              <a:uLnTx/>
              <a:uFillTx/>
              <a:latin typeface="arial" pitchFamily="34" charset="0"/>
            </a:endParaRPr>
          </a:p>
        </p:txBody>
      </p:sp>
      <p:sp>
        <p:nvSpPr>
          <p:cNvPr id="7" name="Content Placeholder 4"/>
          <p:cNvSpPr txBox="1">
            <a:spLocks/>
          </p:cNvSpPr>
          <p:nvPr/>
        </p:nvSpPr>
        <p:spPr>
          <a:xfrm rot="10800000">
            <a:off x="7166611" y="3404745"/>
            <a:ext cx="1545336" cy="417576"/>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
                <a:srgbClr val="81B739"/>
              </a:buClr>
              <a:buSzTx/>
              <a:buFont typeface="Arial" pitchFamily="34" charset="0"/>
              <a:buNone/>
              <a:tabLst/>
              <a:defRPr/>
            </a:pPr>
            <a:r>
              <a:rPr lang="en-US" sz="9600" dirty="0" smtClean="0">
                <a:solidFill>
                  <a:srgbClr val="FFFFFF"/>
                </a:solidFill>
                <a:latin typeface="arial" pitchFamily="34" charset="0"/>
              </a:rPr>
              <a:t>“</a:t>
            </a:r>
            <a:endParaRPr kumimoji="0" lang="en-US" sz="9600" b="0" i="0" u="none" strike="noStrike" kern="1200" cap="none" spc="0" normalizeH="0" baseline="0" noProof="0" dirty="0">
              <a:ln>
                <a:noFill/>
              </a:ln>
              <a:solidFill>
                <a:srgbClr val="FFFFFF"/>
              </a:solidFill>
              <a:effectLst/>
              <a:uLnTx/>
              <a:uFillTx/>
              <a:latin typeface="arial" pitchFamily="34" charset="0"/>
            </a:endParaRPr>
          </a:p>
        </p:txBody>
      </p:sp>
    </p:spTree>
    <p:extLst>
      <p:ext uri="{BB962C8B-B14F-4D97-AF65-F5344CB8AC3E}">
        <p14:creationId xmlns:p14="http://schemas.microsoft.com/office/powerpoint/2010/main" val="146788640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pline Calendar 2018 - 4 - April - Final.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7846" y="850900"/>
            <a:ext cx="8523498" cy="4999207"/>
          </a:xfrm>
          <a:prstGeom prst="rect">
            <a:avLst/>
          </a:prstGeom>
        </p:spPr>
      </p:pic>
    </p:spTree>
    <p:extLst>
      <p:ext uri="{BB962C8B-B14F-4D97-AF65-F5344CB8AC3E}">
        <p14:creationId xmlns:p14="http://schemas.microsoft.com/office/powerpoint/2010/main" val="13335296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3923" y="615802"/>
            <a:ext cx="8850584" cy="6081032"/>
          </a:xfrm>
          <a:prstGeom prst="rect">
            <a:avLst/>
          </a:prstGeom>
        </p:spPr>
      </p:pic>
      <p:sp>
        <p:nvSpPr>
          <p:cNvPr id="5" name="Left Arrow 4"/>
          <p:cNvSpPr/>
          <p:nvPr/>
        </p:nvSpPr>
        <p:spPr>
          <a:xfrm rot="1215458">
            <a:off x="1250626" y="3887242"/>
            <a:ext cx="978408" cy="484632"/>
          </a:xfrm>
          <a:prstGeom prst="lef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16625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52400" y="459288"/>
            <a:ext cx="8991600" cy="973899"/>
          </a:xfrm>
        </p:spPr>
        <p:txBody>
          <a:bodyPr>
            <a:normAutofit/>
          </a:bodyPr>
          <a:lstStyle/>
          <a:p>
            <a:r>
              <a:rPr lang="en-US" dirty="0" smtClean="0"/>
              <a:t>Other Relevant Documents</a:t>
            </a:r>
          </a:p>
        </p:txBody>
      </p:sp>
      <p:sp>
        <p:nvSpPr>
          <p:cNvPr id="15363" name="Rectangle 3"/>
          <p:cNvSpPr>
            <a:spLocks noGrp="1" noChangeArrowheads="1"/>
          </p:cNvSpPr>
          <p:nvPr>
            <p:ph type="body" idx="1"/>
          </p:nvPr>
        </p:nvSpPr>
        <p:spPr>
          <a:xfrm>
            <a:off x="152400" y="1366308"/>
            <a:ext cx="8922707" cy="4656993"/>
          </a:xfrm>
        </p:spPr>
        <p:txBody>
          <a:bodyPr>
            <a:normAutofit fontScale="92500" lnSpcReduction="20000"/>
          </a:bodyPr>
          <a:lstStyle/>
          <a:p>
            <a:r>
              <a:rPr lang="en-US" dirty="0" smtClean="0"/>
              <a:t>PHMSA CRM FAQs (1-16-18)</a:t>
            </a:r>
          </a:p>
          <a:p>
            <a:r>
              <a:rPr lang="en-US" dirty="0" smtClean="0"/>
              <a:t>PHMSA CRM Inspection Questions (3-20-12)</a:t>
            </a:r>
          </a:p>
          <a:p>
            <a:r>
              <a:rPr lang="en-US" dirty="0" smtClean="0"/>
              <a:t>Advisory Bulletin: Countermeasures </a:t>
            </a:r>
            <a:r>
              <a:rPr lang="en-US" dirty="0"/>
              <a:t>to Prevent Human Fatigue in the Control </a:t>
            </a:r>
            <a:r>
              <a:rPr lang="en-US" dirty="0" smtClean="0"/>
              <a:t>Room (August 2005)</a:t>
            </a:r>
            <a:endParaRPr lang="en-US" dirty="0"/>
          </a:p>
          <a:p>
            <a:pPr lvl="0"/>
            <a:r>
              <a:rPr lang="en-US" dirty="0" smtClean="0"/>
              <a:t>Staffing of Regular, Cyclic 24/7 Operations</a:t>
            </a:r>
            <a:r>
              <a:rPr lang="en-US" dirty="0"/>
              <a:t> </a:t>
            </a:r>
            <a:r>
              <a:rPr lang="en-US" dirty="0" smtClean="0"/>
              <a:t>(James Miller, June 2011 White Paper)</a:t>
            </a:r>
            <a:endParaRPr lang="en-US" dirty="0"/>
          </a:p>
          <a:p>
            <a:pPr lvl="0"/>
            <a:r>
              <a:rPr lang="en-US" dirty="0" smtClean="0"/>
              <a:t>Investigating </a:t>
            </a:r>
            <a:r>
              <a:rPr lang="en-US" dirty="0"/>
              <a:t>the Possible Contribution of Fatigue to Pipeline Mishaps </a:t>
            </a:r>
            <a:r>
              <a:rPr lang="en-US" dirty="0" smtClean="0"/>
              <a:t>(James Miller, June 2011 White Paper)</a:t>
            </a:r>
            <a:endParaRPr lang="en-US" dirty="0"/>
          </a:p>
          <a:p>
            <a:pPr lvl="0"/>
            <a:r>
              <a:rPr lang="en-US" dirty="0" smtClean="0"/>
              <a:t>Shift </a:t>
            </a:r>
            <a:r>
              <a:rPr lang="en-US" dirty="0"/>
              <a:t>Plans with Seven Consecutive Shifts </a:t>
            </a:r>
            <a:r>
              <a:rPr lang="en-US" dirty="0" smtClean="0"/>
              <a:t>(James Miller</a:t>
            </a:r>
            <a:r>
              <a:rPr lang="en-US" dirty="0"/>
              <a:t>, April </a:t>
            </a:r>
            <a:r>
              <a:rPr lang="en-US" dirty="0" smtClean="0"/>
              <a:t>2012 White Paper)</a:t>
            </a:r>
            <a:r>
              <a:rPr lang="en-US" dirty="0"/>
              <a:t> </a:t>
            </a:r>
          </a:p>
          <a:p>
            <a:endParaRPr lang="en-US" dirty="0" smtClean="0"/>
          </a:p>
          <a:p>
            <a:endParaRPr lang="en-US" dirty="0" smtClean="0"/>
          </a:p>
        </p:txBody>
      </p:sp>
    </p:spTree>
    <p:extLst>
      <p:ext uri="{BB962C8B-B14F-4D97-AF65-F5344CB8AC3E}">
        <p14:creationId xmlns:p14="http://schemas.microsoft.com/office/powerpoint/2010/main" val="50708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52400" y="459288"/>
            <a:ext cx="8991600" cy="973899"/>
          </a:xfrm>
        </p:spPr>
        <p:txBody>
          <a:bodyPr>
            <a:normAutofit/>
          </a:bodyPr>
          <a:lstStyle/>
          <a:p>
            <a:r>
              <a:rPr lang="en-US" dirty="0" smtClean="0"/>
              <a:t>What is an FRMS?</a:t>
            </a:r>
          </a:p>
        </p:txBody>
      </p:sp>
      <p:sp>
        <p:nvSpPr>
          <p:cNvPr id="15363" name="Rectangle 3"/>
          <p:cNvSpPr>
            <a:spLocks noGrp="1" noChangeArrowheads="1"/>
          </p:cNvSpPr>
          <p:nvPr>
            <p:ph type="body" idx="1"/>
          </p:nvPr>
        </p:nvSpPr>
        <p:spPr/>
        <p:txBody>
          <a:bodyPr>
            <a:normAutofit/>
          </a:bodyPr>
          <a:lstStyle/>
          <a:p>
            <a:r>
              <a:rPr lang="en-US" dirty="0" smtClean="0"/>
              <a:t>FAQ D.09. PHMSA promotes the use of a fatigue risk management system (FRMS) as a tool for implementing fatigue mitigation </a:t>
            </a:r>
          </a:p>
          <a:p>
            <a:endParaRPr lang="en-US" dirty="0" smtClean="0"/>
          </a:p>
        </p:txBody>
      </p:sp>
    </p:spTree>
    <p:extLst>
      <p:ext uri="{BB962C8B-B14F-4D97-AF65-F5344CB8AC3E}">
        <p14:creationId xmlns:p14="http://schemas.microsoft.com/office/powerpoint/2010/main" val="1465557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923" y="401558"/>
            <a:ext cx="8686800" cy="973899"/>
          </a:xfrm>
        </p:spPr>
        <p:txBody>
          <a:bodyPr/>
          <a:lstStyle/>
          <a:p>
            <a:r>
              <a:rPr lang="en-US" dirty="0" smtClean="0"/>
              <a:t>FRMS Should Include:</a:t>
            </a:r>
            <a:endParaRPr lang="en-US" dirty="0"/>
          </a:p>
        </p:txBody>
      </p:sp>
      <p:sp>
        <p:nvSpPr>
          <p:cNvPr id="4" name="Rectangle 3"/>
          <p:cNvSpPr>
            <a:spLocks/>
          </p:cNvSpPr>
          <p:nvPr/>
        </p:nvSpPr>
        <p:spPr bwMode="auto">
          <a:xfrm>
            <a:off x="2066925" y="1788033"/>
            <a:ext cx="0" cy="276999"/>
          </a:xfrm>
          <a:prstGeom prst="rect">
            <a:avLst/>
          </a:prstGeom>
          <a:solidFill>
            <a:schemeClr val="accent1"/>
          </a:solidFill>
          <a:ln w="12700">
            <a:noFill/>
            <a:miter lim="800000"/>
            <a:headEnd/>
            <a:tailEnd/>
          </a:ln>
        </p:spPr>
        <p:txBody>
          <a:bodyPr wrap="none" lIns="0" tIns="0" rIns="0" bIns="0">
            <a:spAutoFit/>
          </a:bodyPr>
          <a:lstStyle/>
          <a:p>
            <a:pPr algn="ctr"/>
            <a:endParaRPr lang="en-AU" b="0" i="1" dirty="0">
              <a:solidFill>
                <a:schemeClr val="bg1"/>
              </a:solidFill>
              <a:latin typeface="arial" pitchFamily="34" charset="0"/>
            </a:endParaRPr>
          </a:p>
        </p:txBody>
      </p:sp>
      <p:sp>
        <p:nvSpPr>
          <p:cNvPr id="5" name="Rectangle 4"/>
          <p:cNvSpPr>
            <a:spLocks/>
          </p:cNvSpPr>
          <p:nvPr/>
        </p:nvSpPr>
        <p:spPr bwMode="auto">
          <a:xfrm>
            <a:off x="7689850" y="3258058"/>
            <a:ext cx="0" cy="276999"/>
          </a:xfrm>
          <a:prstGeom prst="rect">
            <a:avLst/>
          </a:prstGeom>
          <a:solidFill>
            <a:schemeClr val="tx1"/>
          </a:solidFill>
          <a:ln w="12700">
            <a:noFill/>
            <a:miter lim="800000"/>
            <a:headEnd/>
            <a:tailEnd/>
          </a:ln>
        </p:spPr>
        <p:txBody>
          <a:bodyPr wrap="none" lIns="0" tIns="0" rIns="0" bIns="0">
            <a:spAutoFit/>
          </a:bodyPr>
          <a:lstStyle/>
          <a:p>
            <a:pPr algn="l"/>
            <a:endParaRPr lang="en-AU" b="0" i="1" dirty="0">
              <a:solidFill>
                <a:schemeClr val="bg1"/>
              </a:solidFill>
              <a:latin typeface="arial" pitchFamily="34" charset="0"/>
            </a:endParaRPr>
          </a:p>
        </p:txBody>
      </p:sp>
      <p:sp>
        <p:nvSpPr>
          <p:cNvPr id="6" name="Rectangle 5"/>
          <p:cNvSpPr>
            <a:spLocks/>
          </p:cNvSpPr>
          <p:nvPr/>
        </p:nvSpPr>
        <p:spPr bwMode="auto">
          <a:xfrm>
            <a:off x="3902075" y="4923346"/>
            <a:ext cx="0" cy="276999"/>
          </a:xfrm>
          <a:prstGeom prst="rect">
            <a:avLst/>
          </a:prstGeom>
          <a:solidFill>
            <a:schemeClr val="tx1"/>
          </a:solidFill>
          <a:ln w="12700">
            <a:noFill/>
            <a:miter lim="800000"/>
            <a:headEnd/>
            <a:tailEnd/>
          </a:ln>
        </p:spPr>
        <p:txBody>
          <a:bodyPr wrap="none" lIns="0" tIns="0" rIns="0" bIns="0">
            <a:spAutoFit/>
          </a:bodyPr>
          <a:lstStyle/>
          <a:p>
            <a:pPr algn="l"/>
            <a:endParaRPr lang="en-AU" b="0" i="1" dirty="0">
              <a:solidFill>
                <a:schemeClr val="bg1"/>
              </a:solidFill>
              <a:latin typeface="arial" pitchFamily="34" charset="0"/>
            </a:endParaRPr>
          </a:p>
        </p:txBody>
      </p:sp>
      <p:sp>
        <p:nvSpPr>
          <p:cNvPr id="7" name="Rectangle 6"/>
          <p:cNvSpPr>
            <a:spLocks/>
          </p:cNvSpPr>
          <p:nvPr/>
        </p:nvSpPr>
        <p:spPr bwMode="auto">
          <a:xfrm>
            <a:off x="3913188" y="1494346"/>
            <a:ext cx="0" cy="276999"/>
          </a:xfrm>
          <a:prstGeom prst="rect">
            <a:avLst/>
          </a:prstGeom>
          <a:solidFill>
            <a:schemeClr val="tx1"/>
          </a:solidFill>
          <a:ln w="12700">
            <a:noFill/>
            <a:miter lim="800000"/>
            <a:headEnd/>
            <a:tailEnd/>
          </a:ln>
        </p:spPr>
        <p:txBody>
          <a:bodyPr wrap="none" lIns="0" tIns="0" rIns="0" bIns="0">
            <a:spAutoFit/>
          </a:bodyPr>
          <a:lstStyle/>
          <a:p>
            <a:pPr algn="l"/>
            <a:endParaRPr lang="en-AU" b="0" i="1" dirty="0">
              <a:solidFill>
                <a:schemeClr val="bg1"/>
              </a:solidFill>
              <a:latin typeface="arial" pitchFamily="34" charset="0"/>
            </a:endParaRPr>
          </a:p>
        </p:txBody>
      </p:sp>
      <p:sp>
        <p:nvSpPr>
          <p:cNvPr id="8" name="Rectangle 7"/>
          <p:cNvSpPr>
            <a:spLocks/>
          </p:cNvSpPr>
          <p:nvPr/>
        </p:nvSpPr>
        <p:spPr bwMode="auto">
          <a:xfrm>
            <a:off x="2051050" y="4531233"/>
            <a:ext cx="0" cy="276999"/>
          </a:xfrm>
          <a:prstGeom prst="rect">
            <a:avLst/>
          </a:prstGeom>
          <a:solidFill>
            <a:schemeClr val="tx1"/>
          </a:solidFill>
          <a:ln w="12700">
            <a:noFill/>
            <a:miter lim="800000"/>
            <a:headEnd/>
            <a:tailEnd/>
          </a:ln>
        </p:spPr>
        <p:txBody>
          <a:bodyPr wrap="none" lIns="0" tIns="0" rIns="0" bIns="0">
            <a:spAutoFit/>
          </a:bodyPr>
          <a:lstStyle/>
          <a:p>
            <a:pPr algn="l"/>
            <a:endParaRPr lang="en-AU" b="0" i="1" dirty="0">
              <a:solidFill>
                <a:schemeClr val="bg1"/>
              </a:solidFill>
              <a:latin typeface="arial" pitchFamily="34" charset="0"/>
            </a:endParaRPr>
          </a:p>
        </p:txBody>
      </p:sp>
      <p:sp>
        <p:nvSpPr>
          <p:cNvPr id="9" name="Rectangle 8"/>
          <p:cNvSpPr>
            <a:spLocks/>
          </p:cNvSpPr>
          <p:nvPr/>
        </p:nvSpPr>
        <p:spPr bwMode="auto">
          <a:xfrm>
            <a:off x="374650" y="3105658"/>
            <a:ext cx="0" cy="276999"/>
          </a:xfrm>
          <a:prstGeom prst="rect">
            <a:avLst/>
          </a:prstGeom>
          <a:solidFill>
            <a:schemeClr val="tx1"/>
          </a:solidFill>
          <a:ln w="12700">
            <a:noFill/>
            <a:miter lim="800000"/>
            <a:headEnd/>
            <a:tailEnd/>
          </a:ln>
        </p:spPr>
        <p:txBody>
          <a:bodyPr wrap="none" lIns="0" tIns="0" rIns="0" bIns="0">
            <a:spAutoFit/>
          </a:bodyPr>
          <a:lstStyle/>
          <a:p>
            <a:pPr algn="l"/>
            <a:endParaRPr lang="en-AU" b="0" i="1" dirty="0">
              <a:solidFill>
                <a:schemeClr val="bg1"/>
              </a:solidFill>
              <a:latin typeface="arial" pitchFamily="34" charset="0"/>
            </a:endParaRPr>
          </a:p>
        </p:txBody>
      </p:sp>
      <p:sp>
        <p:nvSpPr>
          <p:cNvPr id="10" name="Rectangle 9"/>
          <p:cNvSpPr>
            <a:spLocks/>
          </p:cNvSpPr>
          <p:nvPr/>
        </p:nvSpPr>
        <p:spPr bwMode="auto">
          <a:xfrm>
            <a:off x="6067425" y="4531233"/>
            <a:ext cx="0" cy="276999"/>
          </a:xfrm>
          <a:prstGeom prst="rect">
            <a:avLst/>
          </a:prstGeom>
          <a:solidFill>
            <a:schemeClr val="tx1"/>
          </a:solidFill>
          <a:ln w="12700">
            <a:noFill/>
            <a:miter lim="800000"/>
            <a:headEnd/>
            <a:tailEnd/>
          </a:ln>
        </p:spPr>
        <p:txBody>
          <a:bodyPr wrap="none" lIns="0" tIns="0" rIns="0" bIns="0">
            <a:spAutoFit/>
          </a:bodyPr>
          <a:lstStyle/>
          <a:p>
            <a:pPr algn="l"/>
            <a:endParaRPr lang="en-AU" b="0" i="1" dirty="0">
              <a:solidFill>
                <a:schemeClr val="bg1"/>
              </a:solidFill>
              <a:latin typeface="arial" pitchFamily="34" charset="0"/>
            </a:endParaRPr>
          </a:p>
        </p:txBody>
      </p:sp>
      <p:sp>
        <p:nvSpPr>
          <p:cNvPr id="11" name="Line 38"/>
          <p:cNvSpPr>
            <a:spLocks noChangeShapeType="1"/>
          </p:cNvSpPr>
          <p:nvPr/>
        </p:nvSpPr>
        <p:spPr bwMode="auto">
          <a:xfrm>
            <a:off x="1524000" y="3721608"/>
            <a:ext cx="6096000" cy="1588"/>
          </a:xfrm>
          <a:prstGeom prst="line">
            <a:avLst/>
          </a:prstGeom>
          <a:noFill/>
          <a:ln w="12700">
            <a:solidFill>
              <a:srgbClr val="000000"/>
            </a:solidFill>
            <a:round/>
            <a:headEnd type="triangle" w="med" len="med"/>
            <a:tailEnd type="triangle" w="med" len="med"/>
          </a:ln>
        </p:spPr>
        <p:txBody>
          <a:bodyPr/>
          <a:lstStyle/>
          <a:p>
            <a:endParaRPr lang="en-US" dirty="0">
              <a:solidFill>
                <a:schemeClr val="bg1"/>
              </a:solidFill>
              <a:latin typeface="arial" pitchFamily="34" charset="0"/>
            </a:endParaRPr>
          </a:p>
        </p:txBody>
      </p:sp>
      <p:sp>
        <p:nvSpPr>
          <p:cNvPr id="12" name="Line 39"/>
          <p:cNvSpPr>
            <a:spLocks noChangeShapeType="1"/>
          </p:cNvSpPr>
          <p:nvPr/>
        </p:nvSpPr>
        <p:spPr bwMode="auto">
          <a:xfrm rot="10800000" flipH="1">
            <a:off x="1571625" y="3159633"/>
            <a:ext cx="5029200" cy="609600"/>
          </a:xfrm>
          <a:prstGeom prst="line">
            <a:avLst/>
          </a:prstGeom>
          <a:noFill/>
          <a:ln w="12700">
            <a:solidFill>
              <a:srgbClr val="000000"/>
            </a:solidFill>
            <a:round/>
            <a:headEnd type="triangle" w="med" len="med"/>
            <a:tailEnd type="triangle" w="med" len="med"/>
          </a:ln>
        </p:spPr>
        <p:txBody>
          <a:bodyPr/>
          <a:lstStyle/>
          <a:p>
            <a:endParaRPr lang="en-US" dirty="0">
              <a:solidFill>
                <a:schemeClr val="bg1"/>
              </a:solidFill>
              <a:latin typeface="arial" pitchFamily="34" charset="0"/>
            </a:endParaRPr>
          </a:p>
        </p:txBody>
      </p:sp>
      <p:sp>
        <p:nvSpPr>
          <p:cNvPr id="13" name="Line 40"/>
          <p:cNvSpPr>
            <a:spLocks noChangeShapeType="1"/>
          </p:cNvSpPr>
          <p:nvPr/>
        </p:nvSpPr>
        <p:spPr bwMode="auto">
          <a:xfrm rot="10800000" flipH="1">
            <a:off x="1524000" y="2731008"/>
            <a:ext cx="3048000" cy="990600"/>
          </a:xfrm>
          <a:prstGeom prst="line">
            <a:avLst/>
          </a:prstGeom>
          <a:noFill/>
          <a:ln w="12700">
            <a:solidFill>
              <a:srgbClr val="000000"/>
            </a:solidFill>
            <a:round/>
            <a:headEnd type="triangle" w="med" len="med"/>
            <a:tailEnd type="triangle" w="med" len="med"/>
          </a:ln>
        </p:spPr>
        <p:txBody>
          <a:bodyPr/>
          <a:lstStyle/>
          <a:p>
            <a:endParaRPr lang="en-US" dirty="0">
              <a:solidFill>
                <a:schemeClr val="bg1"/>
              </a:solidFill>
              <a:latin typeface="arial" pitchFamily="34" charset="0"/>
            </a:endParaRPr>
          </a:p>
        </p:txBody>
      </p:sp>
      <p:sp>
        <p:nvSpPr>
          <p:cNvPr id="14" name="Line 41"/>
          <p:cNvSpPr>
            <a:spLocks noChangeShapeType="1"/>
          </p:cNvSpPr>
          <p:nvPr/>
        </p:nvSpPr>
        <p:spPr bwMode="auto">
          <a:xfrm rot="10800000" flipH="1">
            <a:off x="1524000" y="3112008"/>
            <a:ext cx="990600" cy="609600"/>
          </a:xfrm>
          <a:prstGeom prst="line">
            <a:avLst/>
          </a:prstGeom>
          <a:noFill/>
          <a:ln w="12700">
            <a:solidFill>
              <a:srgbClr val="000000"/>
            </a:solidFill>
            <a:round/>
            <a:headEnd type="triangle" w="med" len="med"/>
            <a:tailEnd type="triangle" w="med" len="med"/>
          </a:ln>
        </p:spPr>
        <p:txBody>
          <a:bodyPr/>
          <a:lstStyle/>
          <a:p>
            <a:endParaRPr lang="en-US" dirty="0">
              <a:solidFill>
                <a:schemeClr val="bg1"/>
              </a:solidFill>
              <a:latin typeface="arial" pitchFamily="34" charset="0"/>
            </a:endParaRPr>
          </a:p>
        </p:txBody>
      </p:sp>
      <p:sp>
        <p:nvSpPr>
          <p:cNvPr id="15" name="Line 42"/>
          <p:cNvSpPr>
            <a:spLocks noChangeShapeType="1"/>
          </p:cNvSpPr>
          <p:nvPr/>
        </p:nvSpPr>
        <p:spPr bwMode="auto">
          <a:xfrm>
            <a:off x="1524000" y="3721608"/>
            <a:ext cx="5029200" cy="609600"/>
          </a:xfrm>
          <a:prstGeom prst="line">
            <a:avLst/>
          </a:prstGeom>
          <a:noFill/>
          <a:ln w="12700">
            <a:solidFill>
              <a:srgbClr val="000000"/>
            </a:solidFill>
            <a:round/>
            <a:headEnd type="triangle" w="med" len="med"/>
            <a:tailEnd type="triangle" w="med" len="med"/>
          </a:ln>
        </p:spPr>
        <p:txBody>
          <a:bodyPr/>
          <a:lstStyle/>
          <a:p>
            <a:endParaRPr lang="en-US" dirty="0">
              <a:solidFill>
                <a:schemeClr val="bg1"/>
              </a:solidFill>
              <a:latin typeface="arial" pitchFamily="34" charset="0"/>
            </a:endParaRPr>
          </a:p>
        </p:txBody>
      </p:sp>
      <p:sp>
        <p:nvSpPr>
          <p:cNvPr id="16" name="Line 43"/>
          <p:cNvSpPr>
            <a:spLocks noChangeShapeType="1"/>
          </p:cNvSpPr>
          <p:nvPr/>
        </p:nvSpPr>
        <p:spPr bwMode="auto">
          <a:xfrm>
            <a:off x="1524000" y="3721608"/>
            <a:ext cx="3048000" cy="990600"/>
          </a:xfrm>
          <a:prstGeom prst="line">
            <a:avLst/>
          </a:prstGeom>
          <a:noFill/>
          <a:ln w="12700">
            <a:solidFill>
              <a:srgbClr val="000000"/>
            </a:solidFill>
            <a:round/>
            <a:headEnd type="triangle" w="med" len="med"/>
            <a:tailEnd type="triangle" w="med" len="med"/>
          </a:ln>
        </p:spPr>
        <p:txBody>
          <a:bodyPr/>
          <a:lstStyle/>
          <a:p>
            <a:endParaRPr lang="en-US" dirty="0">
              <a:solidFill>
                <a:schemeClr val="bg1"/>
              </a:solidFill>
              <a:latin typeface="arial" pitchFamily="34" charset="0"/>
            </a:endParaRPr>
          </a:p>
        </p:txBody>
      </p:sp>
      <p:sp>
        <p:nvSpPr>
          <p:cNvPr id="17" name="Line 44"/>
          <p:cNvSpPr>
            <a:spLocks noChangeShapeType="1"/>
          </p:cNvSpPr>
          <p:nvPr/>
        </p:nvSpPr>
        <p:spPr bwMode="auto">
          <a:xfrm>
            <a:off x="1524000" y="3721608"/>
            <a:ext cx="990600" cy="609600"/>
          </a:xfrm>
          <a:prstGeom prst="line">
            <a:avLst/>
          </a:prstGeom>
          <a:noFill/>
          <a:ln w="12700">
            <a:solidFill>
              <a:srgbClr val="000000"/>
            </a:solidFill>
            <a:round/>
            <a:headEnd type="triangle" w="med" len="med"/>
            <a:tailEnd type="triangle" w="med" len="med"/>
          </a:ln>
        </p:spPr>
        <p:txBody>
          <a:bodyPr/>
          <a:lstStyle/>
          <a:p>
            <a:endParaRPr lang="en-US" dirty="0">
              <a:solidFill>
                <a:schemeClr val="bg1"/>
              </a:solidFill>
              <a:latin typeface="arial" pitchFamily="34" charset="0"/>
            </a:endParaRPr>
          </a:p>
        </p:txBody>
      </p:sp>
      <p:sp>
        <p:nvSpPr>
          <p:cNvPr id="18" name="Line 45"/>
          <p:cNvSpPr>
            <a:spLocks noChangeShapeType="1"/>
          </p:cNvSpPr>
          <p:nvPr/>
        </p:nvSpPr>
        <p:spPr bwMode="auto">
          <a:xfrm>
            <a:off x="2514600" y="3112008"/>
            <a:ext cx="0" cy="1219200"/>
          </a:xfrm>
          <a:prstGeom prst="line">
            <a:avLst/>
          </a:prstGeom>
          <a:noFill/>
          <a:ln w="12700">
            <a:solidFill>
              <a:srgbClr val="000000"/>
            </a:solidFill>
            <a:round/>
            <a:headEnd type="triangle" w="med" len="med"/>
            <a:tailEnd type="triangle" w="med" len="med"/>
          </a:ln>
        </p:spPr>
        <p:txBody>
          <a:bodyPr/>
          <a:lstStyle/>
          <a:p>
            <a:endParaRPr lang="en-US" dirty="0">
              <a:solidFill>
                <a:schemeClr val="bg1"/>
              </a:solidFill>
              <a:latin typeface="arial" pitchFamily="34" charset="0"/>
            </a:endParaRPr>
          </a:p>
        </p:txBody>
      </p:sp>
      <p:sp>
        <p:nvSpPr>
          <p:cNvPr id="19" name="Line 46"/>
          <p:cNvSpPr>
            <a:spLocks noChangeShapeType="1"/>
          </p:cNvSpPr>
          <p:nvPr/>
        </p:nvSpPr>
        <p:spPr bwMode="auto">
          <a:xfrm>
            <a:off x="2514600" y="3112008"/>
            <a:ext cx="2057400" cy="1600200"/>
          </a:xfrm>
          <a:prstGeom prst="line">
            <a:avLst/>
          </a:prstGeom>
          <a:noFill/>
          <a:ln w="12700">
            <a:solidFill>
              <a:srgbClr val="000000"/>
            </a:solidFill>
            <a:round/>
            <a:headEnd type="triangle" w="med" len="med"/>
            <a:tailEnd type="triangle" w="med" len="med"/>
          </a:ln>
        </p:spPr>
        <p:txBody>
          <a:bodyPr/>
          <a:lstStyle/>
          <a:p>
            <a:endParaRPr lang="en-US" dirty="0">
              <a:solidFill>
                <a:schemeClr val="bg1"/>
              </a:solidFill>
              <a:latin typeface="arial" pitchFamily="34" charset="0"/>
            </a:endParaRPr>
          </a:p>
        </p:txBody>
      </p:sp>
      <p:sp>
        <p:nvSpPr>
          <p:cNvPr id="20" name="Line 47"/>
          <p:cNvSpPr>
            <a:spLocks noChangeShapeType="1"/>
          </p:cNvSpPr>
          <p:nvPr/>
        </p:nvSpPr>
        <p:spPr bwMode="auto">
          <a:xfrm>
            <a:off x="2514600" y="3112008"/>
            <a:ext cx="4038600" cy="1219200"/>
          </a:xfrm>
          <a:prstGeom prst="line">
            <a:avLst/>
          </a:prstGeom>
          <a:noFill/>
          <a:ln w="12700">
            <a:solidFill>
              <a:srgbClr val="000000"/>
            </a:solidFill>
            <a:round/>
            <a:headEnd type="triangle" w="med" len="med"/>
            <a:tailEnd type="triangle" w="med" len="med"/>
          </a:ln>
        </p:spPr>
        <p:txBody>
          <a:bodyPr/>
          <a:lstStyle/>
          <a:p>
            <a:endParaRPr lang="en-US" dirty="0">
              <a:solidFill>
                <a:schemeClr val="bg1"/>
              </a:solidFill>
              <a:latin typeface="arial" pitchFamily="34" charset="0"/>
            </a:endParaRPr>
          </a:p>
        </p:txBody>
      </p:sp>
      <p:sp>
        <p:nvSpPr>
          <p:cNvPr id="21" name="Line 48"/>
          <p:cNvSpPr>
            <a:spLocks noChangeShapeType="1"/>
          </p:cNvSpPr>
          <p:nvPr/>
        </p:nvSpPr>
        <p:spPr bwMode="auto">
          <a:xfrm>
            <a:off x="2514600" y="3112008"/>
            <a:ext cx="5105400" cy="609600"/>
          </a:xfrm>
          <a:prstGeom prst="line">
            <a:avLst/>
          </a:prstGeom>
          <a:noFill/>
          <a:ln w="12700">
            <a:solidFill>
              <a:srgbClr val="000000"/>
            </a:solidFill>
            <a:round/>
            <a:headEnd type="triangle" w="med" len="med"/>
            <a:tailEnd type="triangle" w="med" len="med"/>
          </a:ln>
        </p:spPr>
        <p:txBody>
          <a:bodyPr/>
          <a:lstStyle/>
          <a:p>
            <a:endParaRPr lang="en-US" dirty="0">
              <a:solidFill>
                <a:schemeClr val="bg1"/>
              </a:solidFill>
              <a:latin typeface="arial" pitchFamily="34" charset="0"/>
            </a:endParaRPr>
          </a:p>
        </p:txBody>
      </p:sp>
      <p:sp>
        <p:nvSpPr>
          <p:cNvPr id="22" name="Line 49"/>
          <p:cNvSpPr>
            <a:spLocks noChangeShapeType="1"/>
          </p:cNvSpPr>
          <p:nvPr/>
        </p:nvSpPr>
        <p:spPr bwMode="auto">
          <a:xfrm>
            <a:off x="2514600" y="3112008"/>
            <a:ext cx="4038600" cy="1588"/>
          </a:xfrm>
          <a:prstGeom prst="line">
            <a:avLst/>
          </a:prstGeom>
          <a:noFill/>
          <a:ln w="12700">
            <a:solidFill>
              <a:srgbClr val="000000"/>
            </a:solidFill>
            <a:round/>
            <a:headEnd type="triangle" w="med" len="med"/>
            <a:tailEnd type="triangle" w="med" len="med"/>
          </a:ln>
        </p:spPr>
        <p:txBody>
          <a:bodyPr/>
          <a:lstStyle/>
          <a:p>
            <a:endParaRPr lang="en-US" dirty="0">
              <a:solidFill>
                <a:schemeClr val="bg1"/>
              </a:solidFill>
              <a:latin typeface="arial" pitchFamily="34" charset="0"/>
            </a:endParaRPr>
          </a:p>
        </p:txBody>
      </p:sp>
      <p:sp>
        <p:nvSpPr>
          <p:cNvPr id="23" name="Line 50"/>
          <p:cNvSpPr>
            <a:spLocks noChangeShapeType="1"/>
          </p:cNvSpPr>
          <p:nvPr/>
        </p:nvSpPr>
        <p:spPr bwMode="auto">
          <a:xfrm rot="10800000" flipH="1">
            <a:off x="2514600" y="2731008"/>
            <a:ext cx="2057400" cy="381000"/>
          </a:xfrm>
          <a:prstGeom prst="line">
            <a:avLst/>
          </a:prstGeom>
          <a:noFill/>
          <a:ln w="12700">
            <a:solidFill>
              <a:srgbClr val="000000"/>
            </a:solidFill>
            <a:round/>
            <a:headEnd type="triangle" w="med" len="med"/>
            <a:tailEnd type="triangle" w="med" len="med"/>
          </a:ln>
        </p:spPr>
        <p:txBody>
          <a:bodyPr/>
          <a:lstStyle/>
          <a:p>
            <a:endParaRPr lang="en-US" dirty="0">
              <a:solidFill>
                <a:schemeClr val="bg1"/>
              </a:solidFill>
              <a:latin typeface="arial" pitchFamily="34" charset="0"/>
            </a:endParaRPr>
          </a:p>
        </p:txBody>
      </p:sp>
      <p:sp>
        <p:nvSpPr>
          <p:cNvPr id="24" name="Line 51"/>
          <p:cNvSpPr>
            <a:spLocks noChangeShapeType="1"/>
          </p:cNvSpPr>
          <p:nvPr/>
        </p:nvSpPr>
        <p:spPr bwMode="auto">
          <a:xfrm flipH="1">
            <a:off x="2514600" y="2731008"/>
            <a:ext cx="2057400" cy="1600200"/>
          </a:xfrm>
          <a:prstGeom prst="line">
            <a:avLst/>
          </a:prstGeom>
          <a:noFill/>
          <a:ln w="12700">
            <a:solidFill>
              <a:srgbClr val="000000"/>
            </a:solidFill>
            <a:round/>
            <a:headEnd type="triangle" w="med" len="med"/>
            <a:tailEnd type="triangle" w="med" len="med"/>
          </a:ln>
        </p:spPr>
        <p:txBody>
          <a:bodyPr/>
          <a:lstStyle/>
          <a:p>
            <a:endParaRPr lang="en-US" dirty="0">
              <a:solidFill>
                <a:schemeClr val="bg1"/>
              </a:solidFill>
              <a:latin typeface="arial" pitchFamily="34" charset="0"/>
            </a:endParaRPr>
          </a:p>
        </p:txBody>
      </p:sp>
      <p:sp>
        <p:nvSpPr>
          <p:cNvPr id="25" name="Line 52"/>
          <p:cNvSpPr>
            <a:spLocks noChangeShapeType="1"/>
          </p:cNvSpPr>
          <p:nvPr/>
        </p:nvSpPr>
        <p:spPr bwMode="auto">
          <a:xfrm>
            <a:off x="4572000" y="2731008"/>
            <a:ext cx="1588" cy="1981200"/>
          </a:xfrm>
          <a:prstGeom prst="line">
            <a:avLst/>
          </a:prstGeom>
          <a:noFill/>
          <a:ln w="12700">
            <a:solidFill>
              <a:srgbClr val="000000"/>
            </a:solidFill>
            <a:round/>
            <a:headEnd type="triangle" w="med" len="med"/>
            <a:tailEnd type="triangle" w="med" len="med"/>
          </a:ln>
        </p:spPr>
        <p:txBody>
          <a:bodyPr/>
          <a:lstStyle/>
          <a:p>
            <a:endParaRPr lang="en-US" dirty="0">
              <a:solidFill>
                <a:schemeClr val="bg1"/>
              </a:solidFill>
              <a:latin typeface="arial" pitchFamily="34" charset="0"/>
            </a:endParaRPr>
          </a:p>
        </p:txBody>
      </p:sp>
      <p:sp>
        <p:nvSpPr>
          <p:cNvPr id="26" name="Line 53"/>
          <p:cNvSpPr>
            <a:spLocks noChangeShapeType="1"/>
          </p:cNvSpPr>
          <p:nvPr/>
        </p:nvSpPr>
        <p:spPr bwMode="auto">
          <a:xfrm>
            <a:off x="4572000" y="2731008"/>
            <a:ext cx="1981200" cy="1600200"/>
          </a:xfrm>
          <a:prstGeom prst="line">
            <a:avLst/>
          </a:prstGeom>
          <a:noFill/>
          <a:ln w="12700">
            <a:solidFill>
              <a:srgbClr val="000000"/>
            </a:solidFill>
            <a:round/>
            <a:headEnd type="triangle" w="med" len="med"/>
            <a:tailEnd type="triangle" w="med" len="med"/>
          </a:ln>
        </p:spPr>
        <p:txBody>
          <a:bodyPr/>
          <a:lstStyle/>
          <a:p>
            <a:endParaRPr lang="en-US" dirty="0">
              <a:solidFill>
                <a:schemeClr val="bg1"/>
              </a:solidFill>
              <a:latin typeface="arial" pitchFamily="34" charset="0"/>
            </a:endParaRPr>
          </a:p>
        </p:txBody>
      </p:sp>
      <p:sp>
        <p:nvSpPr>
          <p:cNvPr id="27" name="Line 54"/>
          <p:cNvSpPr>
            <a:spLocks noChangeShapeType="1"/>
          </p:cNvSpPr>
          <p:nvPr/>
        </p:nvSpPr>
        <p:spPr bwMode="auto">
          <a:xfrm>
            <a:off x="4572000" y="2731008"/>
            <a:ext cx="3048000" cy="990600"/>
          </a:xfrm>
          <a:prstGeom prst="line">
            <a:avLst/>
          </a:prstGeom>
          <a:noFill/>
          <a:ln w="12700">
            <a:solidFill>
              <a:srgbClr val="000000"/>
            </a:solidFill>
            <a:round/>
            <a:headEnd type="triangle" w="med" len="med"/>
            <a:tailEnd type="triangle" w="med" len="med"/>
          </a:ln>
        </p:spPr>
        <p:txBody>
          <a:bodyPr/>
          <a:lstStyle/>
          <a:p>
            <a:endParaRPr lang="en-US" dirty="0">
              <a:solidFill>
                <a:schemeClr val="bg1"/>
              </a:solidFill>
              <a:latin typeface="arial" pitchFamily="34" charset="0"/>
            </a:endParaRPr>
          </a:p>
        </p:txBody>
      </p:sp>
      <p:sp>
        <p:nvSpPr>
          <p:cNvPr id="28" name="Line 55"/>
          <p:cNvSpPr>
            <a:spLocks noChangeShapeType="1"/>
          </p:cNvSpPr>
          <p:nvPr/>
        </p:nvSpPr>
        <p:spPr bwMode="auto">
          <a:xfrm>
            <a:off x="4572000" y="2731008"/>
            <a:ext cx="1905000" cy="381000"/>
          </a:xfrm>
          <a:prstGeom prst="line">
            <a:avLst/>
          </a:prstGeom>
          <a:noFill/>
          <a:ln w="12700">
            <a:solidFill>
              <a:srgbClr val="000000"/>
            </a:solidFill>
            <a:round/>
            <a:headEnd type="triangle" w="med" len="med"/>
            <a:tailEnd type="triangle" w="med" len="med"/>
          </a:ln>
        </p:spPr>
        <p:txBody>
          <a:bodyPr/>
          <a:lstStyle/>
          <a:p>
            <a:endParaRPr lang="en-US" dirty="0">
              <a:solidFill>
                <a:schemeClr val="bg1"/>
              </a:solidFill>
              <a:latin typeface="arial" pitchFamily="34" charset="0"/>
            </a:endParaRPr>
          </a:p>
        </p:txBody>
      </p:sp>
      <p:sp>
        <p:nvSpPr>
          <p:cNvPr id="29" name="Line 56"/>
          <p:cNvSpPr>
            <a:spLocks noChangeShapeType="1"/>
          </p:cNvSpPr>
          <p:nvPr/>
        </p:nvSpPr>
        <p:spPr bwMode="auto">
          <a:xfrm flipH="1">
            <a:off x="2514600" y="3112008"/>
            <a:ext cx="3962400" cy="1219200"/>
          </a:xfrm>
          <a:prstGeom prst="line">
            <a:avLst/>
          </a:prstGeom>
          <a:noFill/>
          <a:ln w="12700">
            <a:solidFill>
              <a:srgbClr val="000000"/>
            </a:solidFill>
            <a:round/>
            <a:headEnd type="triangle" w="med" len="med"/>
            <a:tailEnd type="triangle" w="med" len="med"/>
          </a:ln>
        </p:spPr>
        <p:txBody>
          <a:bodyPr/>
          <a:lstStyle/>
          <a:p>
            <a:endParaRPr lang="en-US" dirty="0">
              <a:solidFill>
                <a:schemeClr val="bg1"/>
              </a:solidFill>
              <a:latin typeface="arial" pitchFamily="34" charset="0"/>
            </a:endParaRPr>
          </a:p>
        </p:txBody>
      </p:sp>
      <p:sp>
        <p:nvSpPr>
          <p:cNvPr id="30" name="Line 57"/>
          <p:cNvSpPr>
            <a:spLocks noChangeShapeType="1"/>
          </p:cNvSpPr>
          <p:nvPr/>
        </p:nvSpPr>
        <p:spPr bwMode="auto">
          <a:xfrm flipH="1">
            <a:off x="4572000" y="3112008"/>
            <a:ext cx="1905000" cy="1600200"/>
          </a:xfrm>
          <a:prstGeom prst="line">
            <a:avLst/>
          </a:prstGeom>
          <a:noFill/>
          <a:ln w="12700">
            <a:solidFill>
              <a:srgbClr val="000000"/>
            </a:solidFill>
            <a:round/>
            <a:headEnd type="triangle" w="med" len="med"/>
            <a:tailEnd type="triangle" w="med" len="med"/>
          </a:ln>
        </p:spPr>
        <p:txBody>
          <a:bodyPr/>
          <a:lstStyle/>
          <a:p>
            <a:endParaRPr lang="en-US" dirty="0">
              <a:solidFill>
                <a:schemeClr val="bg1"/>
              </a:solidFill>
              <a:latin typeface="arial" pitchFamily="34" charset="0"/>
            </a:endParaRPr>
          </a:p>
        </p:txBody>
      </p:sp>
      <p:sp>
        <p:nvSpPr>
          <p:cNvPr id="31" name="Line 58"/>
          <p:cNvSpPr>
            <a:spLocks noChangeShapeType="1"/>
          </p:cNvSpPr>
          <p:nvPr/>
        </p:nvSpPr>
        <p:spPr bwMode="auto">
          <a:xfrm>
            <a:off x="6477000" y="3112008"/>
            <a:ext cx="1588" cy="1219200"/>
          </a:xfrm>
          <a:prstGeom prst="line">
            <a:avLst/>
          </a:prstGeom>
          <a:noFill/>
          <a:ln w="12700">
            <a:solidFill>
              <a:srgbClr val="000000"/>
            </a:solidFill>
            <a:round/>
            <a:headEnd type="triangle" w="med" len="med"/>
            <a:tailEnd type="triangle" w="med" len="med"/>
          </a:ln>
        </p:spPr>
        <p:txBody>
          <a:bodyPr/>
          <a:lstStyle/>
          <a:p>
            <a:endParaRPr lang="en-US" dirty="0">
              <a:solidFill>
                <a:schemeClr val="bg1"/>
              </a:solidFill>
              <a:latin typeface="arial" pitchFamily="34" charset="0"/>
            </a:endParaRPr>
          </a:p>
        </p:txBody>
      </p:sp>
      <p:sp>
        <p:nvSpPr>
          <p:cNvPr id="32" name="Line 59"/>
          <p:cNvSpPr>
            <a:spLocks noChangeShapeType="1"/>
          </p:cNvSpPr>
          <p:nvPr/>
        </p:nvSpPr>
        <p:spPr bwMode="auto">
          <a:xfrm>
            <a:off x="6477000" y="3112008"/>
            <a:ext cx="1143000" cy="609600"/>
          </a:xfrm>
          <a:prstGeom prst="line">
            <a:avLst/>
          </a:prstGeom>
          <a:noFill/>
          <a:ln w="12700">
            <a:solidFill>
              <a:srgbClr val="000000"/>
            </a:solidFill>
            <a:round/>
            <a:headEnd type="triangle" w="med" len="med"/>
            <a:tailEnd type="triangle" w="med" len="med"/>
          </a:ln>
        </p:spPr>
        <p:txBody>
          <a:bodyPr/>
          <a:lstStyle/>
          <a:p>
            <a:endParaRPr lang="en-US" dirty="0">
              <a:solidFill>
                <a:schemeClr val="bg1"/>
              </a:solidFill>
              <a:latin typeface="arial" pitchFamily="34" charset="0"/>
            </a:endParaRPr>
          </a:p>
        </p:txBody>
      </p:sp>
      <p:sp>
        <p:nvSpPr>
          <p:cNvPr id="33" name="Line 60"/>
          <p:cNvSpPr>
            <a:spLocks noChangeShapeType="1"/>
          </p:cNvSpPr>
          <p:nvPr/>
        </p:nvSpPr>
        <p:spPr bwMode="auto">
          <a:xfrm flipH="1">
            <a:off x="2514600" y="3721608"/>
            <a:ext cx="5105400" cy="609600"/>
          </a:xfrm>
          <a:prstGeom prst="line">
            <a:avLst/>
          </a:prstGeom>
          <a:noFill/>
          <a:ln w="12700">
            <a:solidFill>
              <a:srgbClr val="000000"/>
            </a:solidFill>
            <a:round/>
            <a:headEnd type="triangle" w="med" len="med"/>
            <a:tailEnd type="triangle" w="med" len="med"/>
          </a:ln>
        </p:spPr>
        <p:txBody>
          <a:bodyPr/>
          <a:lstStyle/>
          <a:p>
            <a:endParaRPr lang="en-US" dirty="0">
              <a:solidFill>
                <a:schemeClr val="bg1"/>
              </a:solidFill>
              <a:latin typeface="arial" pitchFamily="34" charset="0"/>
            </a:endParaRPr>
          </a:p>
        </p:txBody>
      </p:sp>
      <p:sp>
        <p:nvSpPr>
          <p:cNvPr id="34" name="Line 61"/>
          <p:cNvSpPr>
            <a:spLocks noChangeShapeType="1"/>
          </p:cNvSpPr>
          <p:nvPr/>
        </p:nvSpPr>
        <p:spPr bwMode="auto">
          <a:xfrm flipH="1">
            <a:off x="4572000" y="3721608"/>
            <a:ext cx="3048000" cy="989013"/>
          </a:xfrm>
          <a:prstGeom prst="line">
            <a:avLst/>
          </a:prstGeom>
          <a:noFill/>
          <a:ln w="12700">
            <a:solidFill>
              <a:srgbClr val="000000"/>
            </a:solidFill>
            <a:round/>
            <a:headEnd type="triangle" w="med" len="med"/>
            <a:tailEnd type="triangle" w="med" len="med"/>
          </a:ln>
        </p:spPr>
        <p:txBody>
          <a:bodyPr/>
          <a:lstStyle/>
          <a:p>
            <a:endParaRPr lang="en-US" dirty="0">
              <a:solidFill>
                <a:schemeClr val="bg1"/>
              </a:solidFill>
              <a:latin typeface="arial" pitchFamily="34" charset="0"/>
            </a:endParaRPr>
          </a:p>
        </p:txBody>
      </p:sp>
      <p:sp>
        <p:nvSpPr>
          <p:cNvPr id="35" name="Line 62"/>
          <p:cNvSpPr>
            <a:spLocks noChangeShapeType="1"/>
          </p:cNvSpPr>
          <p:nvPr/>
        </p:nvSpPr>
        <p:spPr bwMode="auto">
          <a:xfrm flipH="1">
            <a:off x="6477000" y="3721608"/>
            <a:ext cx="1143000" cy="609600"/>
          </a:xfrm>
          <a:prstGeom prst="line">
            <a:avLst/>
          </a:prstGeom>
          <a:noFill/>
          <a:ln w="12700">
            <a:solidFill>
              <a:srgbClr val="000000"/>
            </a:solidFill>
            <a:round/>
            <a:headEnd type="triangle" w="med" len="med"/>
            <a:tailEnd type="triangle" w="med" len="med"/>
          </a:ln>
        </p:spPr>
        <p:txBody>
          <a:bodyPr/>
          <a:lstStyle/>
          <a:p>
            <a:endParaRPr lang="en-US" dirty="0">
              <a:solidFill>
                <a:schemeClr val="bg1"/>
              </a:solidFill>
              <a:latin typeface="arial" pitchFamily="34" charset="0"/>
            </a:endParaRPr>
          </a:p>
        </p:txBody>
      </p:sp>
      <p:sp>
        <p:nvSpPr>
          <p:cNvPr id="36" name="Line 63"/>
          <p:cNvSpPr>
            <a:spLocks noChangeShapeType="1"/>
          </p:cNvSpPr>
          <p:nvPr/>
        </p:nvSpPr>
        <p:spPr bwMode="auto">
          <a:xfrm flipH="1">
            <a:off x="2514600" y="4331208"/>
            <a:ext cx="3962400" cy="1588"/>
          </a:xfrm>
          <a:prstGeom prst="line">
            <a:avLst/>
          </a:prstGeom>
          <a:noFill/>
          <a:ln w="12700">
            <a:solidFill>
              <a:srgbClr val="000000"/>
            </a:solidFill>
            <a:round/>
            <a:headEnd type="triangle" w="med" len="med"/>
            <a:tailEnd type="triangle" w="med" len="med"/>
          </a:ln>
        </p:spPr>
        <p:txBody>
          <a:bodyPr/>
          <a:lstStyle/>
          <a:p>
            <a:endParaRPr lang="en-US" dirty="0">
              <a:solidFill>
                <a:schemeClr val="bg1"/>
              </a:solidFill>
              <a:latin typeface="arial" pitchFamily="34" charset="0"/>
            </a:endParaRPr>
          </a:p>
        </p:txBody>
      </p:sp>
      <p:sp>
        <p:nvSpPr>
          <p:cNvPr id="37" name="Line 64"/>
          <p:cNvSpPr>
            <a:spLocks noChangeShapeType="1"/>
          </p:cNvSpPr>
          <p:nvPr/>
        </p:nvSpPr>
        <p:spPr bwMode="auto">
          <a:xfrm flipH="1">
            <a:off x="4572000" y="4331208"/>
            <a:ext cx="1905000" cy="381000"/>
          </a:xfrm>
          <a:prstGeom prst="line">
            <a:avLst/>
          </a:prstGeom>
          <a:noFill/>
          <a:ln w="12700">
            <a:solidFill>
              <a:srgbClr val="000000"/>
            </a:solidFill>
            <a:round/>
            <a:headEnd type="triangle" w="med" len="med"/>
            <a:tailEnd type="triangle" w="med" len="med"/>
          </a:ln>
        </p:spPr>
        <p:txBody>
          <a:bodyPr/>
          <a:lstStyle/>
          <a:p>
            <a:endParaRPr lang="en-US" dirty="0">
              <a:solidFill>
                <a:schemeClr val="bg1"/>
              </a:solidFill>
              <a:latin typeface="arial" pitchFamily="34" charset="0"/>
            </a:endParaRPr>
          </a:p>
        </p:txBody>
      </p:sp>
      <p:sp>
        <p:nvSpPr>
          <p:cNvPr id="38" name="Line 65"/>
          <p:cNvSpPr>
            <a:spLocks noChangeShapeType="1"/>
          </p:cNvSpPr>
          <p:nvPr/>
        </p:nvSpPr>
        <p:spPr bwMode="auto">
          <a:xfrm rot="10800000">
            <a:off x="2514600" y="4331208"/>
            <a:ext cx="2057400" cy="381000"/>
          </a:xfrm>
          <a:prstGeom prst="line">
            <a:avLst/>
          </a:prstGeom>
          <a:noFill/>
          <a:ln w="12700">
            <a:solidFill>
              <a:srgbClr val="000000"/>
            </a:solidFill>
            <a:round/>
            <a:headEnd type="triangle" w="med" len="med"/>
            <a:tailEnd type="triangle" w="med" len="med"/>
          </a:ln>
        </p:spPr>
        <p:txBody>
          <a:bodyPr/>
          <a:lstStyle/>
          <a:p>
            <a:endParaRPr lang="en-US" dirty="0">
              <a:solidFill>
                <a:schemeClr val="bg1"/>
              </a:solidFill>
              <a:latin typeface="arial" pitchFamily="34" charset="0"/>
            </a:endParaRPr>
          </a:p>
        </p:txBody>
      </p:sp>
      <p:grpSp>
        <p:nvGrpSpPr>
          <p:cNvPr id="39" name="Group 38"/>
          <p:cNvGrpSpPr/>
          <p:nvPr/>
        </p:nvGrpSpPr>
        <p:grpSpPr>
          <a:xfrm>
            <a:off x="1766316" y="1725168"/>
            <a:ext cx="1371600" cy="1371600"/>
            <a:chOff x="1866900" y="1588008"/>
            <a:chExt cx="1371600" cy="1371600"/>
          </a:xfrm>
        </p:grpSpPr>
        <p:sp>
          <p:nvSpPr>
            <p:cNvPr id="40" name="AutoShape 7"/>
            <p:cNvSpPr>
              <a:spLocks/>
            </p:cNvSpPr>
            <p:nvPr/>
          </p:nvSpPr>
          <p:spPr bwMode="auto">
            <a:xfrm>
              <a:off x="1866900" y="1588008"/>
              <a:ext cx="1371600" cy="1371600"/>
            </a:xfrm>
            <a:custGeom>
              <a:avLst/>
              <a:gdLst>
                <a:gd name="T0" fmla="*/ 0 w 21600"/>
                <a:gd name="T1" fmla="*/ 0 h 21600"/>
                <a:gd name="T2" fmla="*/ 21600 w 21600"/>
                <a:gd name="T3" fmla="*/ 21600 h 21600"/>
              </a:gdLst>
              <a:ahLst/>
              <a:cxnLst/>
              <a:rect l="T0" t="T1" r="T2" b="T3"/>
              <a:pathLst>
                <a:path w="21600" h="21600">
                  <a:moveTo>
                    <a:pt x="6326" y="0"/>
                  </a:moveTo>
                  <a:lnTo>
                    <a:pt x="0" y="6326"/>
                  </a:lnTo>
                  <a:lnTo>
                    <a:pt x="0" y="15274"/>
                  </a:lnTo>
                  <a:lnTo>
                    <a:pt x="6326" y="21600"/>
                  </a:lnTo>
                  <a:lnTo>
                    <a:pt x="15274" y="21600"/>
                  </a:lnTo>
                  <a:lnTo>
                    <a:pt x="21600" y="15274"/>
                  </a:lnTo>
                  <a:lnTo>
                    <a:pt x="21600" y="6326"/>
                  </a:lnTo>
                  <a:lnTo>
                    <a:pt x="15274" y="0"/>
                  </a:lnTo>
                  <a:close/>
                  <a:moveTo>
                    <a:pt x="6326" y="0"/>
                  </a:moveTo>
                </a:path>
              </a:pathLst>
            </a:custGeom>
            <a:solidFill>
              <a:schemeClr val="accent1"/>
            </a:solidFill>
            <a:ln w="28575">
              <a:solidFill>
                <a:schemeClr val="tx2">
                  <a:lumMod val="75000"/>
                </a:schemeClr>
              </a:solidFill>
              <a:miter lim="800000"/>
              <a:headEnd/>
              <a:tailEnd/>
            </a:ln>
          </p:spPr>
          <p:txBody>
            <a:bodyPr lIns="0" tIns="0" rIns="0" bIns="0"/>
            <a:lstStyle/>
            <a:p>
              <a:pPr algn="ctr"/>
              <a:endParaRPr lang="en-AU" b="0" i="1" dirty="0">
                <a:solidFill>
                  <a:schemeClr val="bg1"/>
                </a:solidFill>
                <a:latin typeface="arial" pitchFamily="34" charset="0"/>
              </a:endParaRPr>
            </a:p>
          </p:txBody>
        </p:sp>
        <p:sp>
          <p:nvSpPr>
            <p:cNvPr id="41" name="Rectangle 40"/>
            <p:cNvSpPr>
              <a:spLocks/>
            </p:cNvSpPr>
            <p:nvPr/>
          </p:nvSpPr>
          <p:spPr bwMode="auto">
            <a:xfrm>
              <a:off x="1866900" y="1943608"/>
              <a:ext cx="1371600" cy="660400"/>
            </a:xfrm>
            <a:prstGeom prst="rect">
              <a:avLst/>
            </a:prstGeom>
            <a:noFill/>
            <a:ln w="12700">
              <a:noFill/>
              <a:miter lim="800000"/>
              <a:headEnd/>
              <a:tailEnd/>
            </a:ln>
          </p:spPr>
          <p:txBody>
            <a:bodyPr lIns="0" tIns="0" rIns="40639" bIns="0" anchor="ctr"/>
            <a:lstStyle/>
            <a:p>
              <a:pPr marL="39688" algn="ctr">
                <a:lnSpc>
                  <a:spcPct val="100000"/>
                </a:lnSpc>
              </a:pPr>
              <a:r>
                <a:rPr lang="en-US" sz="1800" b="1" dirty="0">
                  <a:solidFill>
                    <a:schemeClr val="bg1"/>
                  </a:solidFill>
                  <a:latin typeface="Arial" pitchFamily="34" charset="0"/>
                  <a:cs typeface="Arial" pitchFamily="34" charset="0"/>
                  <a:sym typeface="Tahoma" pitchFamily="34" charset="0"/>
                </a:rPr>
                <a:t>Scientific Research</a:t>
              </a:r>
            </a:p>
          </p:txBody>
        </p:sp>
      </p:grpSp>
      <p:grpSp>
        <p:nvGrpSpPr>
          <p:cNvPr id="42" name="Group 41"/>
          <p:cNvGrpSpPr/>
          <p:nvPr/>
        </p:nvGrpSpPr>
        <p:grpSpPr>
          <a:xfrm>
            <a:off x="152400" y="2959608"/>
            <a:ext cx="1524000" cy="1524000"/>
            <a:chOff x="152400" y="2883408"/>
            <a:chExt cx="1524000" cy="1524000"/>
          </a:xfrm>
        </p:grpSpPr>
        <p:sp>
          <p:nvSpPr>
            <p:cNvPr id="43" name="AutoShape 27"/>
            <p:cNvSpPr>
              <a:spLocks/>
            </p:cNvSpPr>
            <p:nvPr/>
          </p:nvSpPr>
          <p:spPr bwMode="auto">
            <a:xfrm>
              <a:off x="152400" y="2883408"/>
              <a:ext cx="1524000" cy="1524000"/>
            </a:xfrm>
            <a:custGeom>
              <a:avLst/>
              <a:gdLst>
                <a:gd name="T0" fmla="*/ 0 w 21600"/>
                <a:gd name="T1" fmla="*/ 0 h 21600"/>
                <a:gd name="T2" fmla="*/ 21600 w 21600"/>
                <a:gd name="T3" fmla="*/ 21600 h 21600"/>
              </a:gdLst>
              <a:ahLst/>
              <a:cxnLst/>
              <a:rect l="T0" t="T1" r="T2" b="T3"/>
              <a:pathLst>
                <a:path w="21600" h="21600">
                  <a:moveTo>
                    <a:pt x="6326" y="0"/>
                  </a:moveTo>
                  <a:lnTo>
                    <a:pt x="0" y="6326"/>
                  </a:lnTo>
                  <a:lnTo>
                    <a:pt x="0" y="15274"/>
                  </a:lnTo>
                  <a:lnTo>
                    <a:pt x="6326" y="21600"/>
                  </a:lnTo>
                  <a:lnTo>
                    <a:pt x="15274" y="21600"/>
                  </a:lnTo>
                  <a:lnTo>
                    <a:pt x="21600" y="15274"/>
                  </a:lnTo>
                  <a:lnTo>
                    <a:pt x="21600" y="6326"/>
                  </a:lnTo>
                  <a:lnTo>
                    <a:pt x="15274" y="0"/>
                  </a:lnTo>
                  <a:close/>
                  <a:moveTo>
                    <a:pt x="6326" y="0"/>
                  </a:moveTo>
                </a:path>
              </a:pathLst>
            </a:custGeom>
            <a:solidFill>
              <a:schemeClr val="accent1"/>
            </a:solidFill>
            <a:ln w="28575">
              <a:solidFill>
                <a:schemeClr val="tx2">
                  <a:lumMod val="75000"/>
                </a:schemeClr>
              </a:solidFill>
              <a:miter lim="800000"/>
              <a:headEnd/>
              <a:tailEnd/>
            </a:ln>
          </p:spPr>
          <p:txBody>
            <a:bodyPr lIns="0" tIns="0" rIns="0" bIns="0"/>
            <a:lstStyle/>
            <a:p>
              <a:pPr algn="ctr"/>
              <a:endParaRPr lang="en-AU" i="1" dirty="0">
                <a:solidFill>
                  <a:schemeClr val="bg1"/>
                </a:solidFill>
                <a:latin typeface="arial" pitchFamily="34" charset="0"/>
              </a:endParaRPr>
            </a:p>
          </p:txBody>
        </p:sp>
        <p:sp>
          <p:nvSpPr>
            <p:cNvPr id="44" name="Rectangle 43"/>
            <p:cNvSpPr>
              <a:spLocks/>
            </p:cNvSpPr>
            <p:nvPr/>
          </p:nvSpPr>
          <p:spPr bwMode="auto">
            <a:xfrm>
              <a:off x="165100" y="3315208"/>
              <a:ext cx="1498600" cy="660400"/>
            </a:xfrm>
            <a:prstGeom prst="rect">
              <a:avLst/>
            </a:prstGeom>
            <a:noFill/>
            <a:ln w="12700">
              <a:noFill/>
              <a:miter lim="800000"/>
              <a:headEnd/>
              <a:tailEnd/>
            </a:ln>
          </p:spPr>
          <p:txBody>
            <a:bodyPr lIns="0" tIns="0" rIns="40639" bIns="0" anchor="ctr"/>
            <a:lstStyle/>
            <a:p>
              <a:pPr marL="39688" algn="ctr">
                <a:lnSpc>
                  <a:spcPct val="100000"/>
                </a:lnSpc>
              </a:pPr>
              <a:r>
                <a:rPr lang="en-US" sz="1800" b="1" dirty="0">
                  <a:solidFill>
                    <a:schemeClr val="bg1"/>
                  </a:solidFill>
                  <a:latin typeface="Arial" pitchFamily="34" charset="0"/>
                  <a:cs typeface="Arial" pitchFamily="34" charset="0"/>
                  <a:sym typeface="Tahoma" pitchFamily="34" charset="0"/>
                </a:rPr>
                <a:t>Policies &amp; Procedures</a:t>
              </a:r>
            </a:p>
          </p:txBody>
        </p:sp>
      </p:grpSp>
      <p:grpSp>
        <p:nvGrpSpPr>
          <p:cNvPr id="45" name="Group 44"/>
          <p:cNvGrpSpPr/>
          <p:nvPr/>
        </p:nvGrpSpPr>
        <p:grpSpPr>
          <a:xfrm>
            <a:off x="7467600" y="2959608"/>
            <a:ext cx="1524000" cy="1524000"/>
            <a:chOff x="7467600" y="3035808"/>
            <a:chExt cx="1524000" cy="1524000"/>
          </a:xfrm>
        </p:grpSpPr>
        <p:sp>
          <p:nvSpPr>
            <p:cNvPr id="46" name="AutoShape 11"/>
            <p:cNvSpPr>
              <a:spLocks/>
            </p:cNvSpPr>
            <p:nvPr/>
          </p:nvSpPr>
          <p:spPr bwMode="auto">
            <a:xfrm>
              <a:off x="7467600" y="3035808"/>
              <a:ext cx="1524000" cy="1524000"/>
            </a:xfrm>
            <a:custGeom>
              <a:avLst/>
              <a:gdLst>
                <a:gd name="T0" fmla="*/ 0 w 21600"/>
                <a:gd name="T1" fmla="*/ 0 h 21600"/>
                <a:gd name="T2" fmla="*/ 21600 w 21600"/>
                <a:gd name="T3" fmla="*/ 21600 h 21600"/>
              </a:gdLst>
              <a:ahLst/>
              <a:cxnLst/>
              <a:rect l="T0" t="T1" r="T2" b="T3"/>
              <a:pathLst>
                <a:path w="21600" h="21600">
                  <a:moveTo>
                    <a:pt x="6326" y="0"/>
                  </a:moveTo>
                  <a:lnTo>
                    <a:pt x="0" y="6326"/>
                  </a:lnTo>
                  <a:lnTo>
                    <a:pt x="0" y="15274"/>
                  </a:lnTo>
                  <a:lnTo>
                    <a:pt x="6326" y="21600"/>
                  </a:lnTo>
                  <a:lnTo>
                    <a:pt x="15274" y="21600"/>
                  </a:lnTo>
                  <a:lnTo>
                    <a:pt x="21600" y="15274"/>
                  </a:lnTo>
                  <a:lnTo>
                    <a:pt x="21600" y="6326"/>
                  </a:lnTo>
                  <a:lnTo>
                    <a:pt x="15274" y="0"/>
                  </a:lnTo>
                  <a:close/>
                  <a:moveTo>
                    <a:pt x="6326" y="0"/>
                  </a:moveTo>
                </a:path>
              </a:pathLst>
            </a:custGeom>
            <a:solidFill>
              <a:schemeClr val="accent1"/>
            </a:solidFill>
            <a:ln w="28575">
              <a:solidFill>
                <a:schemeClr val="tx2">
                  <a:lumMod val="75000"/>
                </a:schemeClr>
              </a:solidFill>
              <a:miter lim="800000"/>
              <a:headEnd/>
              <a:tailEnd/>
            </a:ln>
          </p:spPr>
          <p:txBody>
            <a:bodyPr lIns="0" tIns="0" rIns="0" bIns="0"/>
            <a:lstStyle/>
            <a:p>
              <a:pPr algn="ctr"/>
              <a:endParaRPr lang="en-AU" i="1" dirty="0">
                <a:solidFill>
                  <a:schemeClr val="bg1"/>
                </a:solidFill>
                <a:latin typeface="arial" pitchFamily="34" charset="0"/>
              </a:endParaRPr>
            </a:p>
          </p:txBody>
        </p:sp>
        <p:sp>
          <p:nvSpPr>
            <p:cNvPr id="47" name="Rectangle 46"/>
            <p:cNvSpPr>
              <a:spLocks/>
            </p:cNvSpPr>
            <p:nvPr/>
          </p:nvSpPr>
          <p:spPr bwMode="auto">
            <a:xfrm>
              <a:off x="7516019" y="3188208"/>
              <a:ext cx="1427163" cy="1219200"/>
            </a:xfrm>
            <a:prstGeom prst="rect">
              <a:avLst/>
            </a:prstGeom>
            <a:noFill/>
            <a:ln w="12700">
              <a:noFill/>
              <a:miter lim="800000"/>
              <a:headEnd/>
              <a:tailEnd/>
            </a:ln>
          </p:spPr>
          <p:txBody>
            <a:bodyPr lIns="0" tIns="0" rIns="40639" bIns="0" anchor="ctr"/>
            <a:lstStyle/>
            <a:p>
              <a:pPr marL="39688" algn="ctr">
                <a:lnSpc>
                  <a:spcPct val="100000"/>
                </a:lnSpc>
              </a:pPr>
              <a:r>
                <a:rPr lang="en-US" sz="1800" b="1" dirty="0">
                  <a:solidFill>
                    <a:schemeClr val="bg1"/>
                  </a:solidFill>
                  <a:latin typeface="Arial" pitchFamily="34" charset="0"/>
                  <a:cs typeface="Arial" pitchFamily="34" charset="0"/>
                  <a:sym typeface="Tahoma" pitchFamily="34" charset="0"/>
                </a:rPr>
                <a:t>Roster Design &amp; Workforce Planning</a:t>
              </a:r>
            </a:p>
          </p:txBody>
        </p:sp>
      </p:grpSp>
      <p:grpSp>
        <p:nvGrpSpPr>
          <p:cNvPr id="48" name="Group 47"/>
          <p:cNvGrpSpPr/>
          <p:nvPr/>
        </p:nvGrpSpPr>
        <p:grpSpPr>
          <a:xfrm>
            <a:off x="5791200" y="4331208"/>
            <a:ext cx="1600200" cy="1371600"/>
            <a:chOff x="5791200" y="4331208"/>
            <a:chExt cx="1600200" cy="1371600"/>
          </a:xfrm>
        </p:grpSpPr>
        <p:sp>
          <p:nvSpPr>
            <p:cNvPr id="49" name="AutoShape 35"/>
            <p:cNvSpPr>
              <a:spLocks/>
            </p:cNvSpPr>
            <p:nvPr/>
          </p:nvSpPr>
          <p:spPr bwMode="auto">
            <a:xfrm>
              <a:off x="5905500" y="4331208"/>
              <a:ext cx="1371600" cy="1371600"/>
            </a:xfrm>
            <a:custGeom>
              <a:avLst/>
              <a:gdLst>
                <a:gd name="T0" fmla="*/ 0 w 21600"/>
                <a:gd name="T1" fmla="*/ 0 h 21600"/>
                <a:gd name="T2" fmla="*/ 21600 w 21600"/>
                <a:gd name="T3" fmla="*/ 21600 h 21600"/>
              </a:gdLst>
              <a:ahLst/>
              <a:cxnLst/>
              <a:rect l="T0" t="T1" r="T2" b="T3"/>
              <a:pathLst>
                <a:path w="21600" h="21600">
                  <a:moveTo>
                    <a:pt x="6326" y="0"/>
                  </a:moveTo>
                  <a:lnTo>
                    <a:pt x="0" y="6326"/>
                  </a:lnTo>
                  <a:lnTo>
                    <a:pt x="0" y="15274"/>
                  </a:lnTo>
                  <a:lnTo>
                    <a:pt x="6326" y="21600"/>
                  </a:lnTo>
                  <a:lnTo>
                    <a:pt x="15274" y="21600"/>
                  </a:lnTo>
                  <a:lnTo>
                    <a:pt x="21600" y="15274"/>
                  </a:lnTo>
                  <a:lnTo>
                    <a:pt x="21600" y="6326"/>
                  </a:lnTo>
                  <a:lnTo>
                    <a:pt x="15274" y="0"/>
                  </a:lnTo>
                  <a:close/>
                  <a:moveTo>
                    <a:pt x="6326" y="0"/>
                  </a:moveTo>
                </a:path>
              </a:pathLst>
            </a:custGeom>
            <a:solidFill>
              <a:schemeClr val="accent1"/>
            </a:solidFill>
            <a:ln w="28575">
              <a:solidFill>
                <a:schemeClr val="tx2">
                  <a:lumMod val="75000"/>
                </a:schemeClr>
              </a:solidFill>
              <a:miter lim="800000"/>
              <a:headEnd/>
              <a:tailEnd/>
            </a:ln>
          </p:spPr>
          <p:txBody>
            <a:bodyPr lIns="0" tIns="0" rIns="0" bIns="0"/>
            <a:lstStyle/>
            <a:p>
              <a:pPr algn="ctr"/>
              <a:endParaRPr lang="en-AU" i="1" dirty="0">
                <a:solidFill>
                  <a:schemeClr val="bg1"/>
                </a:solidFill>
                <a:latin typeface="arial" pitchFamily="34" charset="0"/>
              </a:endParaRPr>
            </a:p>
          </p:txBody>
        </p:sp>
        <p:sp>
          <p:nvSpPr>
            <p:cNvPr id="50" name="Rectangle 49"/>
            <p:cNvSpPr>
              <a:spLocks/>
            </p:cNvSpPr>
            <p:nvPr/>
          </p:nvSpPr>
          <p:spPr bwMode="auto">
            <a:xfrm>
              <a:off x="5791200" y="4686808"/>
              <a:ext cx="1600200" cy="660400"/>
            </a:xfrm>
            <a:prstGeom prst="rect">
              <a:avLst/>
            </a:prstGeom>
            <a:noFill/>
            <a:ln w="12700">
              <a:noFill/>
              <a:miter lim="800000"/>
              <a:headEnd/>
              <a:tailEnd/>
            </a:ln>
          </p:spPr>
          <p:txBody>
            <a:bodyPr lIns="0" tIns="0" rIns="40639" bIns="0" anchor="ctr"/>
            <a:lstStyle/>
            <a:p>
              <a:pPr marL="39688" algn="ctr">
                <a:lnSpc>
                  <a:spcPct val="100000"/>
                </a:lnSpc>
              </a:pPr>
              <a:r>
                <a:rPr lang="en-US" sz="1800" b="1" dirty="0">
                  <a:solidFill>
                    <a:schemeClr val="bg1"/>
                  </a:solidFill>
                  <a:latin typeface="Arial" pitchFamily="34" charset="0"/>
                  <a:cs typeface="Arial" pitchFamily="34" charset="0"/>
                  <a:sym typeface="Tahoma" pitchFamily="34" charset="0"/>
                </a:rPr>
                <a:t>Training &amp; Education</a:t>
              </a:r>
            </a:p>
          </p:txBody>
        </p:sp>
      </p:grpSp>
      <p:grpSp>
        <p:nvGrpSpPr>
          <p:cNvPr id="51" name="Group 50"/>
          <p:cNvGrpSpPr/>
          <p:nvPr/>
        </p:nvGrpSpPr>
        <p:grpSpPr>
          <a:xfrm>
            <a:off x="3749040" y="4712208"/>
            <a:ext cx="1676400" cy="1447800"/>
            <a:chOff x="3657600" y="4712208"/>
            <a:chExt cx="1676400" cy="1447800"/>
          </a:xfrm>
        </p:grpSpPr>
        <p:sp>
          <p:nvSpPr>
            <p:cNvPr id="52" name="AutoShape 15"/>
            <p:cNvSpPr>
              <a:spLocks/>
            </p:cNvSpPr>
            <p:nvPr/>
          </p:nvSpPr>
          <p:spPr bwMode="auto">
            <a:xfrm>
              <a:off x="3657600" y="4712208"/>
              <a:ext cx="1676400" cy="1447800"/>
            </a:xfrm>
            <a:custGeom>
              <a:avLst/>
              <a:gdLst>
                <a:gd name="T0" fmla="*/ 0 w 21600"/>
                <a:gd name="T1" fmla="*/ 0 h 21600"/>
                <a:gd name="T2" fmla="*/ 21600 w 21600"/>
                <a:gd name="T3" fmla="*/ 21600 h 21600"/>
              </a:gdLst>
              <a:ahLst/>
              <a:cxnLst/>
              <a:rect l="T0" t="T1" r="T2" b="T3"/>
              <a:pathLst>
                <a:path w="21600" h="21600">
                  <a:moveTo>
                    <a:pt x="6326" y="0"/>
                  </a:moveTo>
                  <a:lnTo>
                    <a:pt x="0" y="6326"/>
                  </a:lnTo>
                  <a:lnTo>
                    <a:pt x="0" y="15274"/>
                  </a:lnTo>
                  <a:lnTo>
                    <a:pt x="6326" y="21600"/>
                  </a:lnTo>
                  <a:lnTo>
                    <a:pt x="15274" y="21600"/>
                  </a:lnTo>
                  <a:lnTo>
                    <a:pt x="21600" y="15274"/>
                  </a:lnTo>
                  <a:lnTo>
                    <a:pt x="21600" y="6326"/>
                  </a:lnTo>
                  <a:lnTo>
                    <a:pt x="15274" y="0"/>
                  </a:lnTo>
                  <a:close/>
                  <a:moveTo>
                    <a:pt x="6326" y="0"/>
                  </a:moveTo>
                </a:path>
              </a:pathLst>
            </a:custGeom>
            <a:solidFill>
              <a:schemeClr val="accent1"/>
            </a:solidFill>
            <a:ln w="28575">
              <a:solidFill>
                <a:schemeClr val="tx2">
                  <a:lumMod val="75000"/>
                </a:schemeClr>
              </a:solidFill>
              <a:miter lim="800000"/>
              <a:headEnd/>
              <a:tailEnd/>
            </a:ln>
          </p:spPr>
          <p:txBody>
            <a:bodyPr lIns="0" tIns="0" rIns="0" bIns="0"/>
            <a:lstStyle/>
            <a:p>
              <a:pPr algn="ctr"/>
              <a:endParaRPr lang="en-AU" i="1" dirty="0">
                <a:solidFill>
                  <a:schemeClr val="bg1"/>
                </a:solidFill>
                <a:latin typeface="arial" pitchFamily="34" charset="0"/>
              </a:endParaRPr>
            </a:p>
          </p:txBody>
        </p:sp>
        <p:sp>
          <p:nvSpPr>
            <p:cNvPr id="53" name="Rectangle 52"/>
            <p:cNvSpPr>
              <a:spLocks/>
            </p:cNvSpPr>
            <p:nvPr/>
          </p:nvSpPr>
          <p:spPr bwMode="auto">
            <a:xfrm>
              <a:off x="3746500" y="5118608"/>
              <a:ext cx="1498600" cy="635000"/>
            </a:xfrm>
            <a:prstGeom prst="rect">
              <a:avLst/>
            </a:prstGeom>
            <a:noFill/>
            <a:ln w="12700">
              <a:noFill/>
              <a:miter lim="800000"/>
              <a:headEnd/>
              <a:tailEnd/>
            </a:ln>
          </p:spPr>
          <p:txBody>
            <a:bodyPr lIns="0" tIns="0" rIns="40639" bIns="0" anchor="ctr"/>
            <a:lstStyle/>
            <a:p>
              <a:pPr marL="39688" algn="ctr">
                <a:lnSpc>
                  <a:spcPct val="100000"/>
                </a:lnSpc>
              </a:pPr>
              <a:r>
                <a:rPr lang="en-US" sz="1700" b="1" dirty="0">
                  <a:solidFill>
                    <a:schemeClr val="bg1"/>
                  </a:solidFill>
                  <a:latin typeface="Arial" pitchFamily="34" charset="0"/>
                  <a:cs typeface="Arial" pitchFamily="34" charset="0"/>
                  <a:sym typeface="Tahoma" pitchFamily="34" charset="0"/>
                </a:rPr>
                <a:t>Compliance &amp; Audit</a:t>
              </a:r>
            </a:p>
          </p:txBody>
        </p:sp>
      </p:grpSp>
      <p:grpSp>
        <p:nvGrpSpPr>
          <p:cNvPr id="54" name="Group 53"/>
          <p:cNvGrpSpPr/>
          <p:nvPr/>
        </p:nvGrpSpPr>
        <p:grpSpPr>
          <a:xfrm>
            <a:off x="1783080" y="4331208"/>
            <a:ext cx="1524000" cy="1371600"/>
            <a:chOff x="1828800" y="4331208"/>
            <a:chExt cx="1524000" cy="1371600"/>
          </a:xfrm>
        </p:grpSpPr>
        <p:sp>
          <p:nvSpPr>
            <p:cNvPr id="55" name="AutoShape 23"/>
            <p:cNvSpPr>
              <a:spLocks/>
            </p:cNvSpPr>
            <p:nvPr/>
          </p:nvSpPr>
          <p:spPr bwMode="auto">
            <a:xfrm>
              <a:off x="1828800" y="4331208"/>
              <a:ext cx="1524000" cy="1371600"/>
            </a:xfrm>
            <a:custGeom>
              <a:avLst/>
              <a:gdLst>
                <a:gd name="T0" fmla="*/ 0 w 21600"/>
                <a:gd name="T1" fmla="*/ 0 h 21600"/>
                <a:gd name="T2" fmla="*/ 21600 w 21600"/>
                <a:gd name="T3" fmla="*/ 21600 h 21600"/>
              </a:gdLst>
              <a:ahLst/>
              <a:cxnLst/>
              <a:rect l="T0" t="T1" r="T2" b="T3"/>
              <a:pathLst>
                <a:path w="21600" h="21600">
                  <a:moveTo>
                    <a:pt x="6326" y="0"/>
                  </a:moveTo>
                  <a:lnTo>
                    <a:pt x="0" y="6326"/>
                  </a:lnTo>
                  <a:lnTo>
                    <a:pt x="0" y="15274"/>
                  </a:lnTo>
                  <a:lnTo>
                    <a:pt x="6326" y="21600"/>
                  </a:lnTo>
                  <a:lnTo>
                    <a:pt x="15274" y="21600"/>
                  </a:lnTo>
                  <a:lnTo>
                    <a:pt x="21600" y="15274"/>
                  </a:lnTo>
                  <a:lnTo>
                    <a:pt x="21600" y="6326"/>
                  </a:lnTo>
                  <a:lnTo>
                    <a:pt x="15274" y="0"/>
                  </a:lnTo>
                  <a:close/>
                  <a:moveTo>
                    <a:pt x="6326" y="0"/>
                  </a:moveTo>
                </a:path>
              </a:pathLst>
            </a:custGeom>
            <a:solidFill>
              <a:schemeClr val="accent1"/>
            </a:solidFill>
            <a:ln w="28575">
              <a:solidFill>
                <a:schemeClr val="tx2">
                  <a:lumMod val="75000"/>
                </a:schemeClr>
              </a:solidFill>
              <a:miter lim="800000"/>
              <a:headEnd/>
              <a:tailEnd/>
            </a:ln>
          </p:spPr>
          <p:txBody>
            <a:bodyPr lIns="0" tIns="0" rIns="0" bIns="0"/>
            <a:lstStyle/>
            <a:p>
              <a:pPr algn="ctr"/>
              <a:endParaRPr lang="en-AU" i="1" dirty="0">
                <a:solidFill>
                  <a:schemeClr val="bg1"/>
                </a:solidFill>
                <a:latin typeface="arial" pitchFamily="34" charset="0"/>
              </a:endParaRPr>
            </a:p>
          </p:txBody>
        </p:sp>
        <p:sp>
          <p:nvSpPr>
            <p:cNvPr id="56" name="Rectangle 55"/>
            <p:cNvSpPr>
              <a:spLocks/>
            </p:cNvSpPr>
            <p:nvPr/>
          </p:nvSpPr>
          <p:spPr bwMode="auto">
            <a:xfrm>
              <a:off x="1866900" y="4699508"/>
              <a:ext cx="1447800" cy="635000"/>
            </a:xfrm>
            <a:prstGeom prst="rect">
              <a:avLst/>
            </a:prstGeom>
            <a:noFill/>
            <a:ln w="12700">
              <a:noFill/>
              <a:miter lim="800000"/>
              <a:headEnd/>
              <a:tailEnd/>
            </a:ln>
          </p:spPr>
          <p:txBody>
            <a:bodyPr lIns="0" tIns="0" rIns="40639" bIns="0" anchor="ctr"/>
            <a:lstStyle/>
            <a:p>
              <a:pPr marL="39688" algn="ctr">
                <a:lnSpc>
                  <a:spcPct val="100000"/>
                </a:lnSpc>
              </a:pPr>
              <a:r>
                <a:rPr lang="en-US" sz="1700" b="1" dirty="0">
                  <a:solidFill>
                    <a:schemeClr val="bg1"/>
                  </a:solidFill>
                  <a:latin typeface="Arial" pitchFamily="34" charset="0"/>
                  <a:cs typeface="Arial" pitchFamily="34" charset="0"/>
                  <a:sym typeface="Tahoma" pitchFamily="34" charset="0"/>
                </a:rPr>
                <a:t>Contingency Planning</a:t>
              </a:r>
            </a:p>
          </p:txBody>
        </p:sp>
      </p:grpSp>
      <p:grpSp>
        <p:nvGrpSpPr>
          <p:cNvPr id="57" name="Group 56"/>
          <p:cNvGrpSpPr/>
          <p:nvPr/>
        </p:nvGrpSpPr>
        <p:grpSpPr>
          <a:xfrm>
            <a:off x="5867400" y="1511808"/>
            <a:ext cx="1600200" cy="1600200"/>
            <a:chOff x="5867400" y="1511808"/>
            <a:chExt cx="1600200" cy="1600200"/>
          </a:xfrm>
          <a:solidFill>
            <a:schemeClr val="accent1"/>
          </a:solidFill>
        </p:grpSpPr>
        <p:sp>
          <p:nvSpPr>
            <p:cNvPr id="58" name="AutoShape 31"/>
            <p:cNvSpPr>
              <a:spLocks/>
            </p:cNvSpPr>
            <p:nvPr/>
          </p:nvSpPr>
          <p:spPr bwMode="auto">
            <a:xfrm>
              <a:off x="5867400" y="1511808"/>
              <a:ext cx="1600200" cy="1600200"/>
            </a:xfrm>
            <a:custGeom>
              <a:avLst/>
              <a:gdLst>
                <a:gd name="T0" fmla="*/ 0 w 21600"/>
                <a:gd name="T1" fmla="*/ 0 h 21600"/>
                <a:gd name="T2" fmla="*/ 21600 w 21600"/>
                <a:gd name="T3" fmla="*/ 21600 h 21600"/>
              </a:gdLst>
              <a:ahLst/>
              <a:cxnLst/>
              <a:rect l="T0" t="T1" r="T2" b="T3"/>
              <a:pathLst>
                <a:path w="21600" h="21600">
                  <a:moveTo>
                    <a:pt x="6326" y="0"/>
                  </a:moveTo>
                  <a:lnTo>
                    <a:pt x="0" y="6326"/>
                  </a:lnTo>
                  <a:lnTo>
                    <a:pt x="0" y="15274"/>
                  </a:lnTo>
                  <a:lnTo>
                    <a:pt x="6326" y="21600"/>
                  </a:lnTo>
                  <a:lnTo>
                    <a:pt x="15274" y="21600"/>
                  </a:lnTo>
                  <a:lnTo>
                    <a:pt x="21600" y="15274"/>
                  </a:lnTo>
                  <a:lnTo>
                    <a:pt x="21600" y="6326"/>
                  </a:lnTo>
                  <a:lnTo>
                    <a:pt x="15274" y="0"/>
                  </a:lnTo>
                  <a:close/>
                  <a:moveTo>
                    <a:pt x="6326" y="0"/>
                  </a:moveTo>
                </a:path>
              </a:pathLst>
            </a:custGeom>
            <a:grpFill/>
            <a:ln w="28575">
              <a:solidFill>
                <a:schemeClr val="tx1"/>
              </a:solidFill>
              <a:miter lim="800000"/>
              <a:headEnd/>
              <a:tailEnd/>
            </a:ln>
          </p:spPr>
          <p:txBody>
            <a:bodyPr lIns="0" tIns="0" rIns="0" bIns="0"/>
            <a:lstStyle/>
            <a:p>
              <a:pPr algn="ctr"/>
              <a:endParaRPr lang="en-AU" i="1" dirty="0">
                <a:solidFill>
                  <a:schemeClr val="bg1"/>
                </a:solidFill>
                <a:latin typeface="arial" pitchFamily="34" charset="0"/>
              </a:endParaRPr>
            </a:p>
          </p:txBody>
        </p:sp>
        <p:sp>
          <p:nvSpPr>
            <p:cNvPr id="59" name="Rectangle 58"/>
            <p:cNvSpPr>
              <a:spLocks/>
            </p:cNvSpPr>
            <p:nvPr/>
          </p:nvSpPr>
          <p:spPr bwMode="auto">
            <a:xfrm>
              <a:off x="6134100" y="1740408"/>
              <a:ext cx="1066800" cy="1143000"/>
            </a:xfrm>
            <a:prstGeom prst="rect">
              <a:avLst/>
            </a:prstGeom>
            <a:grpFill/>
            <a:ln w="12700">
              <a:noFill/>
              <a:miter lim="800000"/>
              <a:headEnd/>
              <a:tailEnd/>
            </a:ln>
          </p:spPr>
          <p:txBody>
            <a:bodyPr lIns="0" tIns="0" rIns="40639" bIns="0" anchor="ctr"/>
            <a:lstStyle/>
            <a:p>
              <a:pPr marL="39688" algn="ctr">
                <a:lnSpc>
                  <a:spcPct val="100000"/>
                </a:lnSpc>
              </a:pPr>
              <a:r>
                <a:rPr lang="en-US" sz="1800" b="1" dirty="0">
                  <a:solidFill>
                    <a:schemeClr val="bg1"/>
                  </a:solidFill>
                  <a:latin typeface="Arial" pitchFamily="34" charset="0"/>
                  <a:cs typeface="Arial" pitchFamily="34" charset="0"/>
                  <a:sym typeface="Tahoma" pitchFamily="34" charset="0"/>
                </a:rPr>
                <a:t>Fatigue Hazard Analysis</a:t>
              </a:r>
            </a:p>
          </p:txBody>
        </p:sp>
      </p:grpSp>
      <p:grpSp>
        <p:nvGrpSpPr>
          <p:cNvPr id="60" name="Group 59"/>
          <p:cNvGrpSpPr/>
          <p:nvPr/>
        </p:nvGrpSpPr>
        <p:grpSpPr>
          <a:xfrm>
            <a:off x="3703320" y="1283208"/>
            <a:ext cx="1752600" cy="1447800"/>
            <a:chOff x="3657600" y="1283208"/>
            <a:chExt cx="1752600" cy="1447800"/>
          </a:xfrm>
        </p:grpSpPr>
        <p:sp>
          <p:nvSpPr>
            <p:cNvPr id="61" name="AutoShape 19"/>
            <p:cNvSpPr>
              <a:spLocks/>
            </p:cNvSpPr>
            <p:nvPr/>
          </p:nvSpPr>
          <p:spPr bwMode="auto">
            <a:xfrm>
              <a:off x="3657600" y="1283208"/>
              <a:ext cx="1752600" cy="1447800"/>
            </a:xfrm>
            <a:custGeom>
              <a:avLst/>
              <a:gdLst>
                <a:gd name="T0" fmla="*/ 0 w 21600"/>
                <a:gd name="T1" fmla="*/ 0 h 21600"/>
                <a:gd name="T2" fmla="*/ 21600 w 21600"/>
                <a:gd name="T3" fmla="*/ 21600 h 21600"/>
              </a:gdLst>
              <a:ahLst/>
              <a:cxnLst/>
              <a:rect l="T0" t="T1" r="T2" b="T3"/>
              <a:pathLst>
                <a:path w="21600" h="21600">
                  <a:moveTo>
                    <a:pt x="6326" y="0"/>
                  </a:moveTo>
                  <a:lnTo>
                    <a:pt x="0" y="6326"/>
                  </a:lnTo>
                  <a:lnTo>
                    <a:pt x="0" y="15274"/>
                  </a:lnTo>
                  <a:lnTo>
                    <a:pt x="6326" y="21600"/>
                  </a:lnTo>
                  <a:lnTo>
                    <a:pt x="15274" y="21600"/>
                  </a:lnTo>
                  <a:lnTo>
                    <a:pt x="21600" y="15274"/>
                  </a:lnTo>
                  <a:lnTo>
                    <a:pt x="21600" y="6326"/>
                  </a:lnTo>
                  <a:lnTo>
                    <a:pt x="15274" y="0"/>
                  </a:lnTo>
                  <a:close/>
                  <a:moveTo>
                    <a:pt x="6326" y="0"/>
                  </a:moveTo>
                </a:path>
              </a:pathLst>
            </a:custGeom>
            <a:solidFill>
              <a:schemeClr val="accent1"/>
            </a:solidFill>
            <a:ln w="28575">
              <a:solidFill>
                <a:schemeClr val="tx2">
                  <a:lumMod val="75000"/>
                </a:schemeClr>
              </a:solidFill>
              <a:miter lim="800000"/>
              <a:headEnd/>
              <a:tailEnd/>
            </a:ln>
          </p:spPr>
          <p:txBody>
            <a:bodyPr lIns="0" tIns="0" rIns="0" bIns="0"/>
            <a:lstStyle/>
            <a:p>
              <a:pPr algn="ctr"/>
              <a:endParaRPr lang="en-AU" i="1" dirty="0">
                <a:solidFill>
                  <a:schemeClr val="bg1"/>
                </a:solidFill>
                <a:latin typeface="arial" pitchFamily="34" charset="0"/>
              </a:endParaRPr>
            </a:p>
          </p:txBody>
        </p:sp>
        <p:sp>
          <p:nvSpPr>
            <p:cNvPr id="62" name="Rectangle 61"/>
            <p:cNvSpPr>
              <a:spLocks/>
            </p:cNvSpPr>
            <p:nvPr/>
          </p:nvSpPr>
          <p:spPr bwMode="auto">
            <a:xfrm>
              <a:off x="3886201" y="1541971"/>
              <a:ext cx="1371600" cy="939800"/>
            </a:xfrm>
            <a:prstGeom prst="rect">
              <a:avLst/>
            </a:prstGeom>
            <a:noFill/>
            <a:ln w="12700">
              <a:noFill/>
              <a:miter lim="800000"/>
              <a:headEnd/>
              <a:tailEnd/>
            </a:ln>
          </p:spPr>
          <p:txBody>
            <a:bodyPr lIns="0" tIns="0" rIns="40639" bIns="0" anchor="ctr"/>
            <a:lstStyle/>
            <a:p>
              <a:pPr marL="39688" algn="ctr">
                <a:lnSpc>
                  <a:spcPct val="100000"/>
                </a:lnSpc>
              </a:pPr>
              <a:r>
                <a:rPr lang="en-US" sz="1800" b="1" dirty="0">
                  <a:solidFill>
                    <a:schemeClr val="bg1"/>
                  </a:solidFill>
                  <a:latin typeface="Arial" pitchFamily="34" charset="0"/>
                  <a:cs typeface="Arial" pitchFamily="34" charset="0"/>
                  <a:sym typeface="Tahoma" pitchFamily="34" charset="0"/>
                </a:rPr>
                <a:t>Hours of Work Diagnostic</a:t>
              </a:r>
            </a:p>
          </p:txBody>
        </p:sp>
      </p:grpSp>
    </p:spTree>
    <p:extLst>
      <p:ext uri="{BB962C8B-B14F-4D97-AF65-F5344CB8AC3E}">
        <p14:creationId xmlns:p14="http://schemas.microsoft.com/office/powerpoint/2010/main" val="76061636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dirty="0" smtClean="0"/>
              <a:t>Information and Tools</a:t>
            </a:r>
          </a:p>
        </p:txBody>
      </p:sp>
      <p:sp>
        <p:nvSpPr>
          <p:cNvPr id="15363" name="Rectangle 3"/>
          <p:cNvSpPr>
            <a:spLocks noGrp="1" noChangeArrowheads="1"/>
          </p:cNvSpPr>
          <p:nvPr>
            <p:ph type="body" idx="1"/>
          </p:nvPr>
        </p:nvSpPr>
        <p:spPr/>
        <p:txBody>
          <a:bodyPr>
            <a:normAutofit/>
          </a:bodyPr>
          <a:lstStyle/>
          <a:p>
            <a:r>
              <a:rPr lang="en-US" dirty="0" smtClean="0"/>
              <a:t>Fatigue Modeling Software (FAID)</a:t>
            </a:r>
          </a:p>
          <a:p>
            <a:r>
              <a:rPr lang="en-US" dirty="0" smtClean="0"/>
              <a:t>Fatigue Hazard Analysis Software (GRAID and HAZAID)</a:t>
            </a:r>
          </a:p>
          <a:p>
            <a:r>
              <a:rPr lang="en-US" dirty="0" smtClean="0"/>
              <a:t>Human Factors &amp; Control Room Assessments</a:t>
            </a:r>
          </a:p>
          <a:p>
            <a:r>
              <a:rPr lang="en-US" dirty="0" smtClean="0"/>
              <a:t>Workload Assessments</a:t>
            </a:r>
          </a:p>
          <a:p>
            <a:r>
              <a:rPr lang="en-US" dirty="0" smtClean="0"/>
              <a:t>Information from Other Transportation Modes</a:t>
            </a:r>
          </a:p>
        </p:txBody>
      </p:sp>
    </p:spTree>
    <p:extLst>
      <p:ext uri="{BB962C8B-B14F-4D97-AF65-F5344CB8AC3E}">
        <p14:creationId xmlns:p14="http://schemas.microsoft.com/office/powerpoint/2010/main" val="1969238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228600" y="274638"/>
            <a:ext cx="8668512" cy="868362"/>
          </a:xfrm>
        </p:spPr>
        <p:txBody>
          <a:bodyPr/>
          <a:lstStyle/>
          <a:p>
            <a:r>
              <a:rPr lang="en-US" dirty="0" smtClean="0"/>
              <a:t>Risk Exposures &amp; Safeguards</a:t>
            </a:r>
            <a:endParaRPr lang="en-US" dirty="0"/>
          </a:p>
        </p:txBody>
      </p:sp>
      <p:pic>
        <p:nvPicPr>
          <p:cNvPr id="3075" name="Picture 3"/>
          <p:cNvPicPr>
            <a:picLocks noGrp="1" noChangeAspect="1" noChangeArrowheads="1"/>
          </p:cNvPicPr>
          <p:nvPr>
            <p:ph idx="4294967295"/>
          </p:nvPr>
        </p:nvPicPr>
        <p:blipFill>
          <a:blip r:embed="rId3" cstate="screen">
            <a:extLst>
              <a:ext uri="{28A0092B-C50C-407E-A947-70E740481C1C}">
                <a14:useLocalDpi xmlns:a14="http://schemas.microsoft.com/office/drawing/2010/main"/>
              </a:ext>
            </a:extLst>
          </a:blip>
          <a:srcRect l="2550" t="1650"/>
          <a:stretch>
            <a:fillRect/>
          </a:stretch>
        </p:blipFill>
        <p:spPr bwMode="auto">
          <a:xfrm>
            <a:off x="307845" y="1109663"/>
            <a:ext cx="8677421" cy="5503862"/>
          </a:xfrm>
          <a:prstGeom prst="rect">
            <a:avLst/>
          </a:prstGeom>
          <a:noFill/>
          <a:ln w="28575">
            <a:solidFill>
              <a:schemeClr val="tx2">
                <a:lumMod val="75000"/>
              </a:schemeClr>
            </a:solidFill>
            <a:miter lim="800000"/>
            <a:headEnd/>
            <a:tailEnd/>
          </a:ln>
          <a:effectLst/>
        </p:spPr>
      </p:pic>
    </p:spTree>
    <p:extLst>
      <p:ext uri="{BB962C8B-B14F-4D97-AF65-F5344CB8AC3E}">
        <p14:creationId xmlns:p14="http://schemas.microsoft.com/office/powerpoint/2010/main" val="245699976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FRMS Statements – Reduce Risks</a:t>
            </a:r>
            <a:endParaRPr lang="en-US" dirty="0"/>
          </a:p>
        </p:txBody>
      </p:sp>
      <p:pic>
        <p:nvPicPr>
          <p:cNvPr id="4" name="Content Placeholder 3"/>
          <p:cNvPicPr>
            <a:picLocks noGrp="1" noChangeAspect="1"/>
          </p:cNvPicPr>
          <p:nvPr>
            <p:ph idx="1"/>
          </p:nvPr>
        </p:nvPicPr>
        <p:blipFill rotWithShape="1">
          <a:blip r:embed="rId2" cstate="screen">
            <a:extLst>
              <a:ext uri="{28A0092B-C50C-407E-A947-70E740481C1C}">
                <a14:useLocalDpi xmlns:a14="http://schemas.microsoft.com/office/drawing/2010/main"/>
              </a:ext>
            </a:extLst>
          </a:blip>
          <a:stretch/>
        </p:blipFill>
        <p:spPr>
          <a:xfrm>
            <a:off x="445480" y="1603541"/>
            <a:ext cx="8293380" cy="3927080"/>
          </a:xfrm>
          <a:ln w="28575">
            <a:solidFill>
              <a:schemeClr val="bg2">
                <a:lumMod val="10000"/>
              </a:schemeClr>
            </a:solidFill>
          </a:ln>
        </p:spPr>
      </p:pic>
    </p:spTree>
    <p:extLst>
      <p:ext uri="{BB962C8B-B14F-4D97-AF65-F5344CB8AC3E}">
        <p14:creationId xmlns:p14="http://schemas.microsoft.com/office/powerpoint/2010/main" val="1847411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FRMS </a:t>
            </a:r>
            <a:r>
              <a:rPr lang="en-US" dirty="0"/>
              <a:t>Statements – Reduce Risks</a:t>
            </a:r>
          </a:p>
        </p:txBody>
      </p:sp>
      <p:pic>
        <p:nvPicPr>
          <p:cNvPr id="5" name="Content Placeholder 4"/>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l="834" r="1070"/>
          <a:stretch/>
        </p:blipFill>
        <p:spPr>
          <a:xfrm>
            <a:off x="327087" y="1385048"/>
            <a:ext cx="8138689" cy="4453696"/>
          </a:xfrm>
          <a:ln w="28575">
            <a:solidFill>
              <a:schemeClr val="bg2">
                <a:lumMod val="10000"/>
              </a:schemeClr>
            </a:solidFill>
          </a:ln>
        </p:spPr>
      </p:pic>
    </p:spTree>
    <p:extLst>
      <p:ext uri="{BB962C8B-B14F-4D97-AF65-F5344CB8AC3E}">
        <p14:creationId xmlns:p14="http://schemas.microsoft.com/office/powerpoint/2010/main" val="1108077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57200" y="1096896"/>
            <a:ext cx="8077200" cy="4329848"/>
          </a:xfrm>
        </p:spPr>
        <p:txBody>
          <a:bodyPr>
            <a:noAutofit/>
          </a:bodyPr>
          <a:lstStyle/>
          <a:p>
            <a:r>
              <a:rPr lang="en-US" dirty="0" smtClean="0"/>
              <a:t>Fatigue Risk Management for Pipeline Control Rooms </a:t>
            </a:r>
            <a:br>
              <a:rPr lang="en-US" dirty="0" smtClean="0"/>
            </a:br>
            <a:r>
              <a:rPr lang="en-US" dirty="0"/>
              <a:t/>
            </a:r>
            <a:br>
              <a:rPr lang="en-US" dirty="0"/>
            </a:br>
            <a:r>
              <a:rPr lang="en-US" sz="2400" dirty="0" smtClean="0"/>
              <a:t>Ohio Gas Association Technical Conference                         March 2018                                                                    Charles Alday</a:t>
            </a:r>
            <a:endParaRPr lang="en-US" sz="2400" dirty="0"/>
          </a:p>
        </p:txBody>
      </p:sp>
    </p:spTree>
    <p:extLst>
      <p:ext uri="{BB962C8B-B14F-4D97-AF65-F5344CB8AC3E}">
        <p14:creationId xmlns:p14="http://schemas.microsoft.com/office/powerpoint/2010/main" val="2465398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title"/>
          </p:nvPr>
        </p:nvSpPr>
        <p:spPr/>
        <p:txBody>
          <a:bodyPr/>
          <a:lstStyle/>
          <a:p>
            <a:r>
              <a:rPr lang="en-US" smtClean="0"/>
              <a:t>FRMS Document Components</a:t>
            </a:r>
            <a:endParaRPr lang="en-US" dirty="0" smtClean="0"/>
          </a:p>
        </p:txBody>
      </p:sp>
      <p:sp>
        <p:nvSpPr>
          <p:cNvPr id="5122" name="Rectangle 2"/>
          <p:cNvSpPr>
            <a:spLocks noGrp="1" noChangeArrowheads="1"/>
          </p:cNvSpPr>
          <p:nvPr>
            <p:ph type="body" idx="1"/>
          </p:nvPr>
        </p:nvSpPr>
        <p:spPr>
          <a:xfrm>
            <a:off x="152400" y="1456765"/>
            <a:ext cx="8922707" cy="4525963"/>
          </a:xfrm>
        </p:spPr>
        <p:txBody>
          <a:bodyPr>
            <a:normAutofit/>
          </a:bodyPr>
          <a:lstStyle/>
          <a:p>
            <a:pPr marL="514350" indent="-514350">
              <a:buFont typeface="+mj-lt"/>
              <a:buAutoNum type="arabicPeriod"/>
            </a:pPr>
            <a:r>
              <a:rPr lang="en-US" dirty="0" smtClean="0"/>
              <a:t>FRMS Responsibilities by Job Function</a:t>
            </a:r>
          </a:p>
          <a:p>
            <a:pPr marL="514350" indent="-514350">
              <a:buFont typeface="+mj-lt"/>
              <a:buAutoNum type="arabicPeriod"/>
            </a:pPr>
            <a:r>
              <a:rPr lang="en-US" dirty="0"/>
              <a:t>Shift Length, Start and Start Times</a:t>
            </a:r>
          </a:p>
          <a:p>
            <a:pPr marL="514350" indent="-514350">
              <a:buFont typeface="+mj-lt"/>
              <a:buAutoNum type="arabicPeriod"/>
            </a:pPr>
            <a:r>
              <a:rPr lang="en-US" dirty="0"/>
              <a:t>Schedule </a:t>
            </a:r>
            <a:r>
              <a:rPr lang="en-US" dirty="0" smtClean="0"/>
              <a:t>Rotations</a:t>
            </a:r>
            <a:endParaRPr lang="en-US" dirty="0"/>
          </a:p>
          <a:p>
            <a:pPr marL="514350" indent="-514350">
              <a:buFont typeface="+mj-lt"/>
              <a:buAutoNum type="arabicPeriod"/>
            </a:pPr>
            <a:r>
              <a:rPr lang="en-US" dirty="0" smtClean="0"/>
              <a:t>Staffing Analysis</a:t>
            </a:r>
          </a:p>
          <a:p>
            <a:pPr marL="514350" indent="-514350">
              <a:buFont typeface="+mj-lt"/>
              <a:buAutoNum type="arabicPeriod"/>
            </a:pPr>
            <a:r>
              <a:rPr lang="en-US" dirty="0" smtClean="0"/>
              <a:t>Commute Time Analysis</a:t>
            </a:r>
            <a:endParaRPr lang="en-US" dirty="0"/>
          </a:p>
          <a:p>
            <a:pPr marL="0" indent="0">
              <a:buNone/>
            </a:pPr>
            <a:endParaRPr lang="en-US" dirty="0" smtClean="0"/>
          </a:p>
        </p:txBody>
      </p:sp>
      <p:sp>
        <p:nvSpPr>
          <p:cNvPr id="5124" name="Text Box 4"/>
          <p:cNvSpPr txBox="1">
            <a:spLocks noChangeArrowheads="1"/>
          </p:cNvSpPr>
          <p:nvPr/>
        </p:nvSpPr>
        <p:spPr bwMode="auto">
          <a:xfrm>
            <a:off x="8534400" y="6324601"/>
            <a:ext cx="381000" cy="307777"/>
          </a:xfrm>
          <a:prstGeom prst="rect">
            <a:avLst/>
          </a:prstGeom>
          <a:noFill/>
          <a:ln w="9525">
            <a:noFill/>
            <a:miter lim="800000"/>
            <a:headEnd/>
            <a:tailEnd/>
          </a:ln>
        </p:spPr>
        <p:txBody>
          <a:bodyPr>
            <a:spAutoFit/>
          </a:bodyPr>
          <a:lstStyle/>
          <a:p>
            <a:pPr eaLnBrk="0" hangingPunct="0">
              <a:spcBef>
                <a:spcPct val="50000"/>
              </a:spcBef>
            </a:pPr>
            <a:endParaRPr lang="en-US" sz="1400">
              <a:latin typeface="Times New Roman" pitchFamily="18" charset="0"/>
            </a:endParaRPr>
          </a:p>
        </p:txBody>
      </p:sp>
      <p:sp>
        <p:nvSpPr>
          <p:cNvPr id="5125" name="Rectangle 5"/>
          <p:cNvSpPr>
            <a:spLocks noChangeArrowheads="1"/>
          </p:cNvSpPr>
          <p:nvPr/>
        </p:nvSpPr>
        <p:spPr bwMode="auto">
          <a:xfrm>
            <a:off x="762000" y="5334000"/>
            <a:ext cx="7772400" cy="1143000"/>
          </a:xfrm>
          <a:prstGeom prst="rect">
            <a:avLst/>
          </a:prstGeom>
          <a:noFill/>
          <a:ln w="9525">
            <a:noFill/>
            <a:miter lim="800000"/>
            <a:headEnd/>
            <a:tailEnd/>
          </a:ln>
        </p:spPr>
        <p:txBody>
          <a:bodyPr anchor="ctr"/>
          <a:lstStyle/>
          <a:p>
            <a:pPr eaLnBrk="0" hangingPunct="0"/>
            <a:endParaRPr lang="en-US" sz="2400">
              <a:latin typeface="Times New Roman" pitchFamily="18" charset="0"/>
            </a:endParaRPr>
          </a:p>
        </p:txBody>
      </p:sp>
    </p:spTree>
    <p:extLst>
      <p:ext uri="{BB962C8B-B14F-4D97-AF65-F5344CB8AC3E}">
        <p14:creationId xmlns:p14="http://schemas.microsoft.com/office/powerpoint/2010/main" val="3411909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Sliding 65 Hour Guidance</a:t>
            </a:r>
            <a:endParaRPr lang="en-US" dirty="0"/>
          </a:p>
        </p:txBody>
      </p:sp>
      <p:pic>
        <p:nvPicPr>
          <p:cNvPr id="4" name="Picture 3"/>
          <p:cNvPicPr>
            <a:picLocks noChangeAspect="1"/>
          </p:cNvPicPr>
          <p:nvPr/>
        </p:nvPicPr>
        <p:blipFill>
          <a:blip r:embed="rId2"/>
          <a:stretch>
            <a:fillRect/>
          </a:stretch>
        </p:blipFill>
        <p:spPr>
          <a:xfrm>
            <a:off x="153923" y="1597233"/>
            <a:ext cx="8792864" cy="3752535"/>
          </a:xfrm>
          <a:prstGeom prst="rect">
            <a:avLst/>
          </a:prstGeom>
        </p:spPr>
      </p:pic>
    </p:spTree>
    <p:extLst>
      <p:ext uri="{BB962C8B-B14F-4D97-AF65-F5344CB8AC3E}">
        <p14:creationId xmlns:p14="http://schemas.microsoft.com/office/powerpoint/2010/main" val="6728224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title"/>
          </p:nvPr>
        </p:nvSpPr>
        <p:spPr/>
        <p:txBody>
          <a:bodyPr/>
          <a:lstStyle/>
          <a:p>
            <a:r>
              <a:rPr lang="en-US" smtClean="0"/>
              <a:t>FRMS Document Components</a:t>
            </a:r>
            <a:endParaRPr lang="en-US" dirty="0" smtClean="0"/>
          </a:p>
        </p:txBody>
      </p:sp>
      <p:sp>
        <p:nvSpPr>
          <p:cNvPr id="5122" name="Rectangle 2"/>
          <p:cNvSpPr>
            <a:spLocks noGrp="1" noChangeArrowheads="1"/>
          </p:cNvSpPr>
          <p:nvPr>
            <p:ph type="body" idx="1"/>
          </p:nvPr>
        </p:nvSpPr>
        <p:spPr>
          <a:xfrm>
            <a:off x="152400" y="1456765"/>
            <a:ext cx="8922707" cy="4525963"/>
          </a:xfrm>
        </p:spPr>
        <p:txBody>
          <a:bodyPr>
            <a:normAutofit/>
          </a:bodyPr>
          <a:lstStyle/>
          <a:p>
            <a:pPr marL="514350" indent="-514350">
              <a:buFont typeface="+mj-lt"/>
              <a:buAutoNum type="arabicPeriod" startAt="6"/>
            </a:pPr>
            <a:r>
              <a:rPr lang="en-US" dirty="0" smtClean="0"/>
              <a:t>Fatigue </a:t>
            </a:r>
            <a:r>
              <a:rPr lang="en-US" dirty="0"/>
              <a:t>Training</a:t>
            </a:r>
          </a:p>
          <a:p>
            <a:pPr marL="514350" indent="-514350">
              <a:buFont typeface="+mj-lt"/>
              <a:buAutoNum type="arabicPeriod" startAt="7"/>
            </a:pPr>
            <a:r>
              <a:rPr lang="en-US" dirty="0"/>
              <a:t>Fatigue Education</a:t>
            </a:r>
          </a:p>
          <a:p>
            <a:pPr marL="0" indent="0">
              <a:buNone/>
            </a:pPr>
            <a:endParaRPr lang="en-US" dirty="0" smtClean="0"/>
          </a:p>
        </p:txBody>
      </p:sp>
      <p:sp>
        <p:nvSpPr>
          <p:cNvPr id="5124" name="Text Box 4"/>
          <p:cNvSpPr txBox="1">
            <a:spLocks noChangeArrowheads="1"/>
          </p:cNvSpPr>
          <p:nvPr/>
        </p:nvSpPr>
        <p:spPr bwMode="auto">
          <a:xfrm>
            <a:off x="8534400" y="6324601"/>
            <a:ext cx="381000" cy="307777"/>
          </a:xfrm>
          <a:prstGeom prst="rect">
            <a:avLst/>
          </a:prstGeom>
          <a:noFill/>
          <a:ln w="9525">
            <a:noFill/>
            <a:miter lim="800000"/>
            <a:headEnd/>
            <a:tailEnd/>
          </a:ln>
        </p:spPr>
        <p:txBody>
          <a:bodyPr>
            <a:spAutoFit/>
          </a:bodyPr>
          <a:lstStyle/>
          <a:p>
            <a:pPr eaLnBrk="0" hangingPunct="0">
              <a:spcBef>
                <a:spcPct val="50000"/>
              </a:spcBef>
            </a:pPr>
            <a:endParaRPr lang="en-US" sz="1400">
              <a:latin typeface="Times New Roman" pitchFamily="18" charset="0"/>
            </a:endParaRPr>
          </a:p>
        </p:txBody>
      </p:sp>
      <p:sp>
        <p:nvSpPr>
          <p:cNvPr id="5125" name="Rectangle 5"/>
          <p:cNvSpPr>
            <a:spLocks noChangeArrowheads="1"/>
          </p:cNvSpPr>
          <p:nvPr/>
        </p:nvSpPr>
        <p:spPr bwMode="auto">
          <a:xfrm>
            <a:off x="762000" y="5334000"/>
            <a:ext cx="7772400" cy="1143000"/>
          </a:xfrm>
          <a:prstGeom prst="rect">
            <a:avLst/>
          </a:prstGeom>
          <a:noFill/>
          <a:ln w="9525">
            <a:noFill/>
            <a:miter lim="800000"/>
            <a:headEnd/>
            <a:tailEnd/>
          </a:ln>
        </p:spPr>
        <p:txBody>
          <a:bodyPr anchor="ctr"/>
          <a:lstStyle/>
          <a:p>
            <a:pPr eaLnBrk="0" hangingPunct="0"/>
            <a:endParaRPr lang="en-US" sz="2400">
              <a:latin typeface="Times New Roman" pitchFamily="18" charset="0"/>
            </a:endParaRPr>
          </a:p>
        </p:txBody>
      </p:sp>
      <p:pic>
        <p:nvPicPr>
          <p:cNvPr id="3" name="Picture 2"/>
          <p:cNvPicPr>
            <a:picLocks noChangeAspect="1"/>
          </p:cNvPicPr>
          <p:nvPr/>
        </p:nvPicPr>
        <p:blipFill>
          <a:blip r:embed="rId3"/>
          <a:stretch>
            <a:fillRect/>
          </a:stretch>
        </p:blipFill>
        <p:spPr>
          <a:xfrm>
            <a:off x="596101" y="2999977"/>
            <a:ext cx="1447441" cy="2913088"/>
          </a:xfrm>
          <a:prstGeom prst="rect">
            <a:avLst/>
          </a:prstGeom>
        </p:spPr>
      </p:pic>
      <p:pic>
        <p:nvPicPr>
          <p:cNvPr id="4" name="Picture 3" descr="product_thumbnail.jpe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267777" y="3003102"/>
            <a:ext cx="1425459" cy="2854817"/>
          </a:xfrm>
          <a:prstGeom prst="rect">
            <a:avLst/>
          </a:prstGeom>
        </p:spPr>
      </p:pic>
      <p:pic>
        <p:nvPicPr>
          <p:cNvPr id="2" name="Picture 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30539" y="1828159"/>
            <a:ext cx="4192132" cy="3240169"/>
          </a:xfrm>
          <a:prstGeom prst="rect">
            <a:avLst/>
          </a:prstGeom>
        </p:spPr>
      </p:pic>
      <p:sp>
        <p:nvSpPr>
          <p:cNvPr id="6" name="TextBox 5"/>
          <p:cNvSpPr txBox="1"/>
          <p:nvPr/>
        </p:nvSpPr>
        <p:spPr>
          <a:xfrm>
            <a:off x="10255133" y="2559422"/>
            <a:ext cx="184666"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684418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title"/>
          </p:nvPr>
        </p:nvSpPr>
        <p:spPr/>
        <p:txBody>
          <a:bodyPr/>
          <a:lstStyle/>
          <a:p>
            <a:r>
              <a:rPr lang="en-US" smtClean="0"/>
              <a:t>FRMS Document Components</a:t>
            </a:r>
            <a:endParaRPr lang="en-US" dirty="0" smtClean="0"/>
          </a:p>
        </p:txBody>
      </p:sp>
      <p:sp>
        <p:nvSpPr>
          <p:cNvPr id="5122" name="Rectangle 2"/>
          <p:cNvSpPr>
            <a:spLocks noGrp="1" noChangeArrowheads="1"/>
          </p:cNvSpPr>
          <p:nvPr>
            <p:ph type="body" idx="1"/>
          </p:nvPr>
        </p:nvSpPr>
        <p:spPr>
          <a:xfrm>
            <a:off x="152400" y="1456765"/>
            <a:ext cx="8922707" cy="4525963"/>
          </a:xfrm>
        </p:spPr>
        <p:txBody>
          <a:bodyPr>
            <a:normAutofit/>
          </a:bodyPr>
          <a:lstStyle/>
          <a:p>
            <a:pPr marL="514350" indent="-603504">
              <a:buFont typeface="+mj-lt"/>
              <a:buAutoNum type="arabicPeriod" startAt="8"/>
            </a:pPr>
            <a:r>
              <a:rPr lang="en-US" dirty="0"/>
              <a:t>Environmental and Ergonomic Factors</a:t>
            </a:r>
          </a:p>
          <a:p>
            <a:pPr marL="514350" indent="-603504">
              <a:buFont typeface="+mj-lt"/>
              <a:buAutoNum type="arabicPeriod" startAt="9"/>
            </a:pPr>
            <a:r>
              <a:rPr lang="en-US" dirty="0" smtClean="0"/>
              <a:t>Fatigue Countermeasures during Shifts</a:t>
            </a:r>
          </a:p>
          <a:p>
            <a:pPr marL="514350" indent="-603504">
              <a:buFont typeface="+mj-lt"/>
              <a:buAutoNum type="arabicPeriod" startAt="10"/>
            </a:pPr>
            <a:r>
              <a:rPr lang="en-US" dirty="0" smtClean="0"/>
              <a:t>Maximum </a:t>
            </a:r>
            <a:r>
              <a:rPr lang="en-US" dirty="0"/>
              <a:t>Hours of Service (HOS)</a:t>
            </a:r>
          </a:p>
          <a:p>
            <a:pPr marL="514350" indent="-603504">
              <a:buSzPct val="100000"/>
              <a:buFont typeface="+mj-lt"/>
              <a:buAutoNum type="arabicPeriod" startAt="11"/>
            </a:pPr>
            <a:r>
              <a:rPr lang="en-US" dirty="0"/>
              <a:t>Emergency Deviations from HOS</a:t>
            </a:r>
          </a:p>
          <a:p>
            <a:endParaRPr lang="en-US" dirty="0" smtClean="0"/>
          </a:p>
        </p:txBody>
      </p:sp>
      <p:sp>
        <p:nvSpPr>
          <p:cNvPr id="5124" name="Text Box 4"/>
          <p:cNvSpPr txBox="1">
            <a:spLocks noChangeArrowheads="1"/>
          </p:cNvSpPr>
          <p:nvPr/>
        </p:nvSpPr>
        <p:spPr bwMode="auto">
          <a:xfrm>
            <a:off x="8534400" y="6324601"/>
            <a:ext cx="381000" cy="307777"/>
          </a:xfrm>
          <a:prstGeom prst="rect">
            <a:avLst/>
          </a:prstGeom>
          <a:noFill/>
          <a:ln w="9525">
            <a:noFill/>
            <a:miter lim="800000"/>
            <a:headEnd/>
            <a:tailEnd/>
          </a:ln>
        </p:spPr>
        <p:txBody>
          <a:bodyPr>
            <a:spAutoFit/>
          </a:bodyPr>
          <a:lstStyle/>
          <a:p>
            <a:pPr eaLnBrk="0" hangingPunct="0">
              <a:spcBef>
                <a:spcPct val="50000"/>
              </a:spcBef>
            </a:pPr>
            <a:endParaRPr lang="en-US" sz="1400">
              <a:latin typeface="Times New Roman" pitchFamily="18" charset="0"/>
            </a:endParaRPr>
          </a:p>
        </p:txBody>
      </p:sp>
      <p:sp>
        <p:nvSpPr>
          <p:cNvPr id="5125" name="Rectangle 5"/>
          <p:cNvSpPr>
            <a:spLocks noChangeArrowheads="1"/>
          </p:cNvSpPr>
          <p:nvPr/>
        </p:nvSpPr>
        <p:spPr bwMode="auto">
          <a:xfrm>
            <a:off x="762000" y="5334000"/>
            <a:ext cx="7772400" cy="1143000"/>
          </a:xfrm>
          <a:prstGeom prst="rect">
            <a:avLst/>
          </a:prstGeom>
          <a:noFill/>
          <a:ln w="9525">
            <a:noFill/>
            <a:miter lim="800000"/>
            <a:headEnd/>
            <a:tailEnd/>
          </a:ln>
        </p:spPr>
        <p:txBody>
          <a:bodyPr anchor="ctr"/>
          <a:lstStyle/>
          <a:p>
            <a:pPr eaLnBrk="0" hangingPunct="0"/>
            <a:endParaRPr lang="en-US" sz="2400">
              <a:latin typeface="Times New Roman" pitchFamily="18" charset="0"/>
            </a:endParaRPr>
          </a:p>
        </p:txBody>
      </p:sp>
    </p:spTree>
    <p:extLst>
      <p:ext uri="{BB962C8B-B14F-4D97-AF65-F5344CB8AC3E}">
        <p14:creationId xmlns:p14="http://schemas.microsoft.com/office/powerpoint/2010/main" val="860798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ipline Calendar 2018 - 9 - Sept - Final V2.png"/>
          <p:cNvPicPr>
            <a:picLocks noGrp="1" noChangeAspect="1"/>
          </p:cNvPicPr>
          <p:nvPr>
            <p:ph idx="1"/>
          </p:nvPr>
        </p:nvPicPr>
        <p:blipFill>
          <a:blip r:embed="rId2" cstate="screen">
            <a:extLst>
              <a:ext uri="{28A0092B-C50C-407E-A947-70E740481C1C}">
                <a14:useLocalDpi xmlns:a14="http://schemas.microsoft.com/office/drawing/2010/main"/>
              </a:ext>
            </a:extLst>
          </a:blip>
          <a:srcRect/>
          <a:stretch>
            <a:fillRect/>
          </a:stretch>
        </p:blipFill>
        <p:spPr>
          <a:xfrm>
            <a:off x="230885" y="769752"/>
            <a:ext cx="8696662" cy="4945649"/>
          </a:xfrm>
        </p:spPr>
      </p:pic>
    </p:spTree>
    <p:extLst>
      <p:ext uri="{BB962C8B-B14F-4D97-AF65-F5344CB8AC3E}">
        <p14:creationId xmlns:p14="http://schemas.microsoft.com/office/powerpoint/2010/main" val="20760663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title"/>
          </p:nvPr>
        </p:nvSpPr>
        <p:spPr/>
        <p:txBody>
          <a:bodyPr>
            <a:normAutofit/>
          </a:bodyPr>
          <a:lstStyle/>
          <a:p>
            <a:r>
              <a:rPr lang="en-US" dirty="0" smtClean="0"/>
              <a:t>FRMS Document Components</a:t>
            </a:r>
          </a:p>
        </p:txBody>
      </p:sp>
      <p:sp>
        <p:nvSpPr>
          <p:cNvPr id="5122" name="Rectangle 2"/>
          <p:cNvSpPr>
            <a:spLocks noGrp="1" noChangeArrowheads="1"/>
          </p:cNvSpPr>
          <p:nvPr>
            <p:ph type="body" idx="1"/>
          </p:nvPr>
        </p:nvSpPr>
        <p:spPr>
          <a:xfrm>
            <a:off x="152400" y="1438836"/>
            <a:ext cx="8922707" cy="4525963"/>
          </a:xfrm>
        </p:spPr>
        <p:txBody>
          <a:bodyPr>
            <a:normAutofit/>
          </a:bodyPr>
          <a:lstStyle/>
          <a:p>
            <a:pPr marL="514350" indent="-786384">
              <a:buFont typeface="+mj-lt"/>
              <a:buAutoNum type="arabicPeriod" startAt="12"/>
            </a:pPr>
            <a:r>
              <a:rPr lang="en-US" dirty="0"/>
              <a:t>Incident Investigation for </a:t>
            </a:r>
            <a:r>
              <a:rPr lang="en-US" dirty="0" smtClean="0"/>
              <a:t>Fatigue</a:t>
            </a:r>
          </a:p>
          <a:p>
            <a:pPr marL="514350" indent="-786384">
              <a:buFont typeface="+mj-lt"/>
              <a:buAutoNum type="arabicPeriod" startAt="12"/>
            </a:pPr>
            <a:r>
              <a:rPr lang="en-US" dirty="0"/>
              <a:t>Fatigue Self Reporting</a:t>
            </a:r>
          </a:p>
          <a:p>
            <a:pPr marL="514350" indent="-786384">
              <a:buFont typeface="+mj-lt"/>
              <a:buAutoNum type="arabicPeriod" startAt="12"/>
            </a:pPr>
            <a:r>
              <a:rPr lang="en-US" dirty="0"/>
              <a:t>Observations for Signs of Fatigue</a:t>
            </a:r>
          </a:p>
          <a:p>
            <a:pPr marL="514350" indent="-786384">
              <a:buFont typeface="+mj-lt"/>
              <a:buAutoNum type="arabicPeriod" startAt="12"/>
            </a:pPr>
            <a:r>
              <a:rPr lang="en-US" dirty="0"/>
              <a:t>Employee Issues that Affect Alertness</a:t>
            </a:r>
          </a:p>
          <a:p>
            <a:pPr marL="514350" indent="-786384">
              <a:buFont typeface="+mj-lt"/>
              <a:buAutoNum type="arabicPeriod" startAt="12"/>
            </a:pPr>
            <a:r>
              <a:rPr lang="en-US" dirty="0"/>
              <a:t>Evaluation of FRMS </a:t>
            </a:r>
          </a:p>
          <a:p>
            <a:pPr marL="514350" indent="-786384">
              <a:buFont typeface="+mj-lt"/>
              <a:buAutoNum type="arabicPeriod" startAt="12"/>
            </a:pPr>
            <a:r>
              <a:rPr lang="en-US" dirty="0"/>
              <a:t>Evaluation of Fatigue Training Program </a:t>
            </a:r>
          </a:p>
        </p:txBody>
      </p:sp>
      <p:sp>
        <p:nvSpPr>
          <p:cNvPr id="5124" name="Text Box 4"/>
          <p:cNvSpPr txBox="1">
            <a:spLocks noChangeArrowheads="1"/>
          </p:cNvSpPr>
          <p:nvPr/>
        </p:nvSpPr>
        <p:spPr bwMode="auto">
          <a:xfrm>
            <a:off x="8534400" y="6324601"/>
            <a:ext cx="381000" cy="307777"/>
          </a:xfrm>
          <a:prstGeom prst="rect">
            <a:avLst/>
          </a:prstGeom>
          <a:noFill/>
          <a:ln w="9525">
            <a:noFill/>
            <a:miter lim="800000"/>
            <a:headEnd/>
            <a:tailEnd/>
          </a:ln>
        </p:spPr>
        <p:txBody>
          <a:bodyPr>
            <a:spAutoFit/>
          </a:bodyPr>
          <a:lstStyle/>
          <a:p>
            <a:pPr eaLnBrk="0" hangingPunct="0">
              <a:spcBef>
                <a:spcPct val="50000"/>
              </a:spcBef>
            </a:pPr>
            <a:endParaRPr lang="en-US" sz="1400">
              <a:latin typeface="Times New Roman" pitchFamily="18" charset="0"/>
            </a:endParaRPr>
          </a:p>
        </p:txBody>
      </p:sp>
      <p:sp>
        <p:nvSpPr>
          <p:cNvPr id="5125" name="Rectangle 5"/>
          <p:cNvSpPr>
            <a:spLocks noChangeArrowheads="1"/>
          </p:cNvSpPr>
          <p:nvPr/>
        </p:nvSpPr>
        <p:spPr bwMode="auto">
          <a:xfrm>
            <a:off x="762000" y="5334000"/>
            <a:ext cx="7772400" cy="1143000"/>
          </a:xfrm>
          <a:prstGeom prst="rect">
            <a:avLst/>
          </a:prstGeom>
          <a:noFill/>
          <a:ln w="9525">
            <a:noFill/>
            <a:miter lim="800000"/>
            <a:headEnd/>
            <a:tailEnd/>
          </a:ln>
        </p:spPr>
        <p:txBody>
          <a:bodyPr anchor="ctr"/>
          <a:lstStyle/>
          <a:p>
            <a:pPr eaLnBrk="0" hangingPunct="0"/>
            <a:endParaRPr lang="en-US" sz="2400">
              <a:latin typeface="Times New Roman" pitchFamily="18" charset="0"/>
            </a:endParaRPr>
          </a:p>
        </p:txBody>
      </p:sp>
    </p:spTree>
    <p:extLst>
      <p:ext uri="{BB962C8B-B14F-4D97-AF65-F5344CB8AC3E}">
        <p14:creationId xmlns:p14="http://schemas.microsoft.com/office/powerpoint/2010/main" val="3795850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body" idx="1"/>
          </p:nvPr>
        </p:nvSpPr>
        <p:spPr>
          <a:xfrm>
            <a:off x="303248" y="1356200"/>
            <a:ext cx="8534400" cy="4936514"/>
          </a:xfrm>
        </p:spPr>
        <p:txBody>
          <a:bodyPr>
            <a:normAutofit/>
          </a:bodyPr>
          <a:lstStyle/>
          <a:p>
            <a:r>
              <a:rPr lang="en-US" sz="2800" dirty="0" smtClean="0"/>
              <a:t>Related to the “fatigue mitigation” of the CRM rule, there are no changes in the regulation, FAQs, or inspection questions.</a:t>
            </a:r>
          </a:p>
          <a:p>
            <a:r>
              <a:rPr lang="en-US" sz="2800" dirty="0" smtClean="0"/>
              <a:t>The NTSB still has “Reduce fatigue-related accidents” on its “Most Wanted List” for all modes but pipelines.</a:t>
            </a:r>
          </a:p>
          <a:p>
            <a:r>
              <a:rPr lang="en-US" sz="2800" dirty="0" smtClean="0"/>
              <a:t>No pipeline accidents investigated by the NTSB since 1996 cite human fatigue as a contributing factor</a:t>
            </a:r>
            <a:r>
              <a:rPr lang="en-US" sz="2800" dirty="0" smtClean="0"/>
              <a:t>.</a:t>
            </a:r>
            <a:endParaRPr lang="en-US" sz="2800" dirty="0" smtClean="0"/>
          </a:p>
        </p:txBody>
      </p:sp>
      <p:sp>
        <p:nvSpPr>
          <p:cNvPr id="5123" name="Rectangle 3"/>
          <p:cNvSpPr>
            <a:spLocks noGrp="1" noChangeArrowheads="1"/>
          </p:cNvSpPr>
          <p:nvPr>
            <p:ph type="title"/>
          </p:nvPr>
        </p:nvSpPr>
        <p:spPr/>
        <p:txBody>
          <a:bodyPr/>
          <a:lstStyle/>
          <a:p>
            <a:pPr eaLnBrk="1" hangingPunct="1"/>
            <a:r>
              <a:rPr lang="en-US" dirty="0" smtClean="0"/>
              <a:t>What Is New Since 2011-2012?</a:t>
            </a:r>
          </a:p>
        </p:txBody>
      </p:sp>
      <p:sp>
        <p:nvSpPr>
          <p:cNvPr id="5124" name="Text Box 4"/>
          <p:cNvSpPr txBox="1">
            <a:spLocks noChangeArrowheads="1"/>
          </p:cNvSpPr>
          <p:nvPr/>
        </p:nvSpPr>
        <p:spPr bwMode="auto">
          <a:xfrm>
            <a:off x="8534400" y="6324601"/>
            <a:ext cx="381000" cy="307777"/>
          </a:xfrm>
          <a:prstGeom prst="rect">
            <a:avLst/>
          </a:prstGeom>
          <a:noFill/>
          <a:ln w="9525">
            <a:noFill/>
            <a:miter lim="800000"/>
            <a:headEnd/>
            <a:tailEnd/>
          </a:ln>
        </p:spPr>
        <p:txBody>
          <a:bodyPr>
            <a:spAutoFit/>
          </a:bodyPr>
          <a:lstStyle/>
          <a:p>
            <a:pPr eaLnBrk="0" hangingPunct="0">
              <a:spcBef>
                <a:spcPct val="50000"/>
              </a:spcBef>
            </a:pPr>
            <a:endParaRPr lang="en-US" sz="1400">
              <a:latin typeface="Times New Roman" pitchFamily="18" charset="0"/>
            </a:endParaRPr>
          </a:p>
        </p:txBody>
      </p:sp>
      <p:sp>
        <p:nvSpPr>
          <p:cNvPr id="5125" name="Rectangle 5"/>
          <p:cNvSpPr>
            <a:spLocks noChangeArrowheads="1"/>
          </p:cNvSpPr>
          <p:nvPr/>
        </p:nvSpPr>
        <p:spPr bwMode="auto">
          <a:xfrm>
            <a:off x="762000" y="5334000"/>
            <a:ext cx="7772400" cy="1143000"/>
          </a:xfrm>
          <a:prstGeom prst="rect">
            <a:avLst/>
          </a:prstGeom>
          <a:noFill/>
          <a:ln w="9525">
            <a:noFill/>
            <a:miter lim="800000"/>
            <a:headEnd/>
            <a:tailEnd/>
          </a:ln>
        </p:spPr>
        <p:txBody>
          <a:bodyPr anchor="ctr"/>
          <a:lstStyle/>
          <a:p>
            <a:pPr eaLnBrk="0" hangingPunct="0"/>
            <a:endParaRPr lang="en-US" sz="2400">
              <a:latin typeface="Times New Roman" pitchFamily="18" charset="0"/>
            </a:endParaRPr>
          </a:p>
        </p:txBody>
      </p:sp>
    </p:spTree>
    <p:extLst>
      <p:ext uri="{BB962C8B-B14F-4D97-AF65-F5344CB8AC3E}">
        <p14:creationId xmlns:p14="http://schemas.microsoft.com/office/powerpoint/2010/main" val="3226060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body" idx="1"/>
          </p:nvPr>
        </p:nvSpPr>
        <p:spPr>
          <a:xfrm>
            <a:off x="303248" y="1356200"/>
            <a:ext cx="8534400" cy="4936514"/>
          </a:xfrm>
        </p:spPr>
        <p:txBody>
          <a:bodyPr>
            <a:normAutofit/>
          </a:bodyPr>
          <a:lstStyle/>
          <a:p>
            <a:r>
              <a:rPr lang="en-US" sz="2800" dirty="0" smtClean="0"/>
              <a:t>Fatigue </a:t>
            </a:r>
            <a:r>
              <a:rPr lang="en-US" sz="2800" dirty="0" smtClean="0"/>
              <a:t>(and other human factors) are more often cited in automobile, trucking, railroad, marine, and aviation </a:t>
            </a:r>
            <a:r>
              <a:rPr lang="en-US" sz="2800" dirty="0" smtClean="0"/>
              <a:t>accidents</a:t>
            </a:r>
          </a:p>
          <a:p>
            <a:r>
              <a:rPr lang="en-US" sz="2800" dirty="0" smtClean="0"/>
              <a:t>Some of the other human factors include:</a:t>
            </a:r>
          </a:p>
          <a:p>
            <a:pPr lvl="1"/>
            <a:r>
              <a:rPr lang="en-US" sz="2400" dirty="0" smtClean="0"/>
              <a:t>Distractions</a:t>
            </a:r>
          </a:p>
          <a:p>
            <a:pPr lvl="1"/>
            <a:r>
              <a:rPr lang="en-US" sz="2400" dirty="0" smtClean="0"/>
              <a:t>Complacency</a:t>
            </a:r>
          </a:p>
          <a:p>
            <a:pPr lvl="1"/>
            <a:r>
              <a:rPr lang="en-US" sz="2400" dirty="0" smtClean="0"/>
              <a:t>Stress</a:t>
            </a:r>
          </a:p>
          <a:p>
            <a:pPr lvl="1"/>
            <a:r>
              <a:rPr lang="en-US" sz="2400" dirty="0" smtClean="0"/>
              <a:t>Workload Pressure</a:t>
            </a:r>
          </a:p>
          <a:p>
            <a:pPr lvl="1"/>
            <a:endParaRPr lang="en-US" sz="2400" dirty="0"/>
          </a:p>
        </p:txBody>
      </p:sp>
      <p:sp>
        <p:nvSpPr>
          <p:cNvPr id="5123" name="Rectangle 3"/>
          <p:cNvSpPr>
            <a:spLocks noGrp="1" noChangeArrowheads="1"/>
          </p:cNvSpPr>
          <p:nvPr>
            <p:ph type="title"/>
          </p:nvPr>
        </p:nvSpPr>
        <p:spPr/>
        <p:txBody>
          <a:bodyPr/>
          <a:lstStyle/>
          <a:p>
            <a:pPr eaLnBrk="1" hangingPunct="1"/>
            <a:r>
              <a:rPr lang="en-US" dirty="0" smtClean="0"/>
              <a:t>What Is New Since 2011-2012?</a:t>
            </a:r>
          </a:p>
        </p:txBody>
      </p:sp>
      <p:sp>
        <p:nvSpPr>
          <p:cNvPr id="5124" name="Text Box 4"/>
          <p:cNvSpPr txBox="1">
            <a:spLocks noChangeArrowheads="1"/>
          </p:cNvSpPr>
          <p:nvPr/>
        </p:nvSpPr>
        <p:spPr bwMode="auto">
          <a:xfrm>
            <a:off x="8534400" y="6324601"/>
            <a:ext cx="381000" cy="307777"/>
          </a:xfrm>
          <a:prstGeom prst="rect">
            <a:avLst/>
          </a:prstGeom>
          <a:noFill/>
          <a:ln w="9525">
            <a:noFill/>
            <a:miter lim="800000"/>
            <a:headEnd/>
            <a:tailEnd/>
          </a:ln>
        </p:spPr>
        <p:txBody>
          <a:bodyPr>
            <a:spAutoFit/>
          </a:bodyPr>
          <a:lstStyle/>
          <a:p>
            <a:pPr eaLnBrk="0" hangingPunct="0">
              <a:spcBef>
                <a:spcPct val="50000"/>
              </a:spcBef>
            </a:pPr>
            <a:endParaRPr lang="en-US" sz="1400">
              <a:latin typeface="Times New Roman" pitchFamily="18" charset="0"/>
            </a:endParaRPr>
          </a:p>
        </p:txBody>
      </p:sp>
      <p:sp>
        <p:nvSpPr>
          <p:cNvPr id="5125" name="Rectangle 5"/>
          <p:cNvSpPr>
            <a:spLocks noChangeArrowheads="1"/>
          </p:cNvSpPr>
          <p:nvPr/>
        </p:nvSpPr>
        <p:spPr bwMode="auto">
          <a:xfrm>
            <a:off x="762000" y="5334000"/>
            <a:ext cx="7772400" cy="1143000"/>
          </a:xfrm>
          <a:prstGeom prst="rect">
            <a:avLst/>
          </a:prstGeom>
          <a:noFill/>
          <a:ln w="9525">
            <a:noFill/>
            <a:miter lim="800000"/>
            <a:headEnd/>
            <a:tailEnd/>
          </a:ln>
        </p:spPr>
        <p:txBody>
          <a:bodyPr anchor="ctr"/>
          <a:lstStyle/>
          <a:p>
            <a:pPr eaLnBrk="0" hangingPunct="0"/>
            <a:endParaRPr lang="en-US" sz="2400">
              <a:latin typeface="Times New Roman" pitchFamily="18" charset="0"/>
            </a:endParaRPr>
          </a:p>
        </p:txBody>
      </p:sp>
    </p:spTree>
    <p:extLst>
      <p:ext uri="{BB962C8B-B14F-4D97-AF65-F5344CB8AC3E}">
        <p14:creationId xmlns:p14="http://schemas.microsoft.com/office/powerpoint/2010/main" val="2333486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title"/>
          </p:nvPr>
        </p:nvSpPr>
        <p:spPr/>
        <p:txBody>
          <a:bodyPr/>
          <a:lstStyle/>
          <a:p>
            <a:pPr eaLnBrk="1" hangingPunct="1"/>
            <a:r>
              <a:rPr lang="en-US" dirty="0" smtClean="0"/>
              <a:t> But Fatigue is a Human Problem</a:t>
            </a:r>
          </a:p>
        </p:txBody>
      </p:sp>
      <p:sp>
        <p:nvSpPr>
          <p:cNvPr id="5124" name="Text Box 4"/>
          <p:cNvSpPr txBox="1">
            <a:spLocks noChangeArrowheads="1"/>
          </p:cNvSpPr>
          <p:nvPr/>
        </p:nvSpPr>
        <p:spPr bwMode="auto">
          <a:xfrm>
            <a:off x="8534400" y="6324601"/>
            <a:ext cx="381000" cy="307777"/>
          </a:xfrm>
          <a:prstGeom prst="rect">
            <a:avLst/>
          </a:prstGeom>
          <a:noFill/>
          <a:ln w="9525">
            <a:noFill/>
            <a:miter lim="800000"/>
            <a:headEnd/>
            <a:tailEnd/>
          </a:ln>
        </p:spPr>
        <p:txBody>
          <a:bodyPr>
            <a:spAutoFit/>
          </a:bodyPr>
          <a:lstStyle/>
          <a:p>
            <a:pPr eaLnBrk="0" hangingPunct="0">
              <a:spcBef>
                <a:spcPct val="50000"/>
              </a:spcBef>
            </a:pPr>
            <a:endParaRPr lang="en-US" sz="1400">
              <a:latin typeface="Times New Roman" pitchFamily="18" charset="0"/>
            </a:endParaRPr>
          </a:p>
        </p:txBody>
      </p:sp>
      <p:sp>
        <p:nvSpPr>
          <p:cNvPr id="5125" name="Rectangle 5"/>
          <p:cNvSpPr>
            <a:spLocks noChangeArrowheads="1"/>
          </p:cNvSpPr>
          <p:nvPr/>
        </p:nvSpPr>
        <p:spPr bwMode="auto">
          <a:xfrm>
            <a:off x="762000" y="5334000"/>
            <a:ext cx="7772400" cy="1143000"/>
          </a:xfrm>
          <a:prstGeom prst="rect">
            <a:avLst/>
          </a:prstGeom>
          <a:noFill/>
          <a:ln w="9525">
            <a:noFill/>
            <a:miter lim="800000"/>
            <a:headEnd/>
            <a:tailEnd/>
          </a:ln>
        </p:spPr>
        <p:txBody>
          <a:bodyPr anchor="ctr"/>
          <a:lstStyle/>
          <a:p>
            <a:pPr eaLnBrk="0" hangingPunct="0"/>
            <a:endParaRPr lang="en-US" sz="2400">
              <a:latin typeface="Times New Roman" pitchFamily="18" charset="0"/>
            </a:endParaRPr>
          </a:p>
        </p:txBody>
      </p:sp>
      <p:pic>
        <p:nvPicPr>
          <p:cNvPr id="3" name="Picture 2"/>
          <p:cNvPicPr>
            <a:picLocks noChangeAspect="1"/>
          </p:cNvPicPr>
          <p:nvPr/>
        </p:nvPicPr>
        <p:blipFill>
          <a:blip r:embed="rId3"/>
          <a:stretch>
            <a:fillRect/>
          </a:stretch>
        </p:blipFill>
        <p:spPr>
          <a:xfrm>
            <a:off x="134682" y="1424040"/>
            <a:ext cx="8869825" cy="5253550"/>
          </a:xfrm>
          <a:prstGeom prst="rect">
            <a:avLst/>
          </a:prstGeom>
        </p:spPr>
      </p:pic>
    </p:spTree>
    <p:extLst>
      <p:ext uri="{BB962C8B-B14F-4D97-AF65-F5344CB8AC3E}">
        <p14:creationId xmlns:p14="http://schemas.microsoft.com/office/powerpoint/2010/main" val="1640783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title"/>
          </p:nvPr>
        </p:nvSpPr>
        <p:spPr/>
        <p:txBody>
          <a:bodyPr/>
          <a:lstStyle/>
          <a:p>
            <a:pPr eaLnBrk="1" hangingPunct="1"/>
            <a:r>
              <a:rPr lang="en-US" dirty="0" smtClean="0"/>
              <a:t>What Is New and Helpful</a:t>
            </a:r>
          </a:p>
        </p:txBody>
      </p:sp>
      <p:sp>
        <p:nvSpPr>
          <p:cNvPr id="5124" name="Text Box 4"/>
          <p:cNvSpPr txBox="1">
            <a:spLocks noChangeArrowheads="1"/>
          </p:cNvSpPr>
          <p:nvPr/>
        </p:nvSpPr>
        <p:spPr bwMode="auto">
          <a:xfrm>
            <a:off x="8534400" y="6324601"/>
            <a:ext cx="381000" cy="307777"/>
          </a:xfrm>
          <a:prstGeom prst="rect">
            <a:avLst/>
          </a:prstGeom>
          <a:noFill/>
          <a:ln w="9525">
            <a:noFill/>
            <a:miter lim="800000"/>
            <a:headEnd/>
            <a:tailEnd/>
          </a:ln>
        </p:spPr>
        <p:txBody>
          <a:bodyPr>
            <a:spAutoFit/>
          </a:bodyPr>
          <a:lstStyle/>
          <a:p>
            <a:pPr eaLnBrk="0" hangingPunct="0">
              <a:spcBef>
                <a:spcPct val="50000"/>
              </a:spcBef>
            </a:pPr>
            <a:endParaRPr lang="en-US" sz="1400">
              <a:latin typeface="Times New Roman" pitchFamily="18" charset="0"/>
            </a:endParaRPr>
          </a:p>
        </p:txBody>
      </p:sp>
      <p:sp>
        <p:nvSpPr>
          <p:cNvPr id="5125" name="Rectangle 5"/>
          <p:cNvSpPr>
            <a:spLocks noChangeArrowheads="1"/>
          </p:cNvSpPr>
          <p:nvPr/>
        </p:nvSpPr>
        <p:spPr bwMode="auto">
          <a:xfrm>
            <a:off x="762000" y="5334000"/>
            <a:ext cx="7772400" cy="1143000"/>
          </a:xfrm>
          <a:prstGeom prst="rect">
            <a:avLst/>
          </a:prstGeom>
          <a:noFill/>
          <a:ln w="9525">
            <a:noFill/>
            <a:miter lim="800000"/>
            <a:headEnd/>
            <a:tailEnd/>
          </a:ln>
        </p:spPr>
        <p:txBody>
          <a:bodyPr anchor="ctr"/>
          <a:lstStyle/>
          <a:p>
            <a:pPr eaLnBrk="0" hangingPunct="0"/>
            <a:endParaRPr lang="en-US" sz="2400">
              <a:latin typeface="Times New Roman" pitchFamily="18" charset="0"/>
            </a:endParaRP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308576"/>
            <a:ext cx="9004507" cy="5549423"/>
          </a:xfrm>
          <a:prstGeom prst="rect">
            <a:avLst/>
          </a:prstGeom>
        </p:spPr>
      </p:pic>
    </p:spTree>
    <p:extLst>
      <p:ext uri="{BB962C8B-B14F-4D97-AF65-F5344CB8AC3E}">
        <p14:creationId xmlns:p14="http://schemas.microsoft.com/office/powerpoint/2010/main" val="23760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Reduce Risks of Fatigue</a:t>
            </a:r>
            <a:endParaRPr lang="en-US" dirty="0"/>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9600" y="1487320"/>
            <a:ext cx="7772400" cy="4363710"/>
          </a:xfrm>
          <a:prstGeom prst="rect">
            <a:avLst/>
          </a:prstGeom>
        </p:spPr>
      </p:pic>
    </p:spTree>
    <p:extLst>
      <p:ext uri="{BB962C8B-B14F-4D97-AF65-F5344CB8AC3E}">
        <p14:creationId xmlns:p14="http://schemas.microsoft.com/office/powerpoint/2010/main" val="100148496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body" idx="1"/>
          </p:nvPr>
        </p:nvSpPr>
        <p:spPr>
          <a:xfrm>
            <a:off x="381000" y="1701800"/>
            <a:ext cx="8534400" cy="4225240"/>
          </a:xfrm>
        </p:spPr>
        <p:txBody>
          <a:bodyPr>
            <a:normAutofit/>
          </a:bodyPr>
          <a:lstStyle/>
          <a:p>
            <a:r>
              <a:rPr lang="en-US" sz="2800" dirty="0" smtClean="0"/>
              <a:t>Satisfying the regulations should not be</a:t>
            </a:r>
            <a:r>
              <a:rPr lang="en-US" sz="2800" dirty="0"/>
              <a:t> </a:t>
            </a:r>
            <a:r>
              <a:rPr lang="en-US" sz="2800" dirty="0" smtClean="0"/>
              <a:t>difficult you have adequate staffing to avoid excessive overtime and regular </a:t>
            </a:r>
            <a:r>
              <a:rPr lang="en-US" sz="2800" dirty="0" err="1" smtClean="0"/>
              <a:t>traiing</a:t>
            </a:r>
            <a:r>
              <a:rPr lang="en-US" sz="2800" dirty="0" smtClean="0"/>
              <a:t> and education is provided</a:t>
            </a:r>
          </a:p>
          <a:p>
            <a:r>
              <a:rPr lang="en-US" sz="2800" dirty="0" smtClean="0"/>
              <a:t>Implementing and maintaining a FRMS requires regular attention by someone who is interested in identifying the specific fatigue risks</a:t>
            </a:r>
          </a:p>
          <a:p>
            <a:endParaRPr lang="en-US" sz="2800" dirty="0"/>
          </a:p>
          <a:p>
            <a:pPr marL="0" indent="0">
              <a:buNone/>
            </a:pPr>
            <a:endParaRPr lang="en-US" sz="2800" dirty="0" smtClean="0"/>
          </a:p>
          <a:p>
            <a:pPr marL="0" indent="0">
              <a:buNone/>
            </a:pPr>
            <a:endParaRPr lang="en-US" sz="2800" dirty="0"/>
          </a:p>
        </p:txBody>
      </p:sp>
      <p:sp>
        <p:nvSpPr>
          <p:cNvPr id="5123" name="Rectangle 3"/>
          <p:cNvSpPr>
            <a:spLocks noGrp="1" noChangeArrowheads="1"/>
          </p:cNvSpPr>
          <p:nvPr>
            <p:ph type="title"/>
          </p:nvPr>
        </p:nvSpPr>
        <p:spPr/>
        <p:txBody>
          <a:bodyPr/>
          <a:lstStyle/>
          <a:p>
            <a:pPr eaLnBrk="1" hangingPunct="1"/>
            <a:r>
              <a:rPr lang="en-US" dirty="0" smtClean="0"/>
              <a:t>Conclusion</a:t>
            </a:r>
          </a:p>
        </p:txBody>
      </p:sp>
      <p:sp>
        <p:nvSpPr>
          <p:cNvPr id="5124" name="Text Box 4"/>
          <p:cNvSpPr txBox="1">
            <a:spLocks noChangeArrowheads="1"/>
          </p:cNvSpPr>
          <p:nvPr/>
        </p:nvSpPr>
        <p:spPr bwMode="auto">
          <a:xfrm>
            <a:off x="8534400" y="6324601"/>
            <a:ext cx="381000" cy="307777"/>
          </a:xfrm>
          <a:prstGeom prst="rect">
            <a:avLst/>
          </a:prstGeom>
          <a:noFill/>
          <a:ln w="9525">
            <a:noFill/>
            <a:miter lim="800000"/>
            <a:headEnd/>
            <a:tailEnd/>
          </a:ln>
        </p:spPr>
        <p:txBody>
          <a:bodyPr>
            <a:spAutoFit/>
          </a:bodyPr>
          <a:lstStyle/>
          <a:p>
            <a:pPr eaLnBrk="0" hangingPunct="0">
              <a:spcBef>
                <a:spcPct val="50000"/>
              </a:spcBef>
            </a:pPr>
            <a:endParaRPr lang="en-US" sz="1400">
              <a:latin typeface="Times New Roman" pitchFamily="18" charset="0"/>
            </a:endParaRPr>
          </a:p>
        </p:txBody>
      </p:sp>
      <p:sp>
        <p:nvSpPr>
          <p:cNvPr id="5125" name="Rectangle 5"/>
          <p:cNvSpPr>
            <a:spLocks noChangeArrowheads="1"/>
          </p:cNvSpPr>
          <p:nvPr/>
        </p:nvSpPr>
        <p:spPr bwMode="auto">
          <a:xfrm>
            <a:off x="762000" y="5334000"/>
            <a:ext cx="7772400" cy="1143000"/>
          </a:xfrm>
          <a:prstGeom prst="rect">
            <a:avLst/>
          </a:prstGeom>
          <a:noFill/>
          <a:ln w="9525">
            <a:noFill/>
            <a:miter lim="800000"/>
            <a:headEnd/>
            <a:tailEnd/>
          </a:ln>
        </p:spPr>
        <p:txBody>
          <a:bodyPr anchor="ctr"/>
          <a:lstStyle/>
          <a:p>
            <a:pPr eaLnBrk="0" hangingPunct="0"/>
            <a:endParaRPr lang="en-US" sz="2400">
              <a:latin typeface="Times New Roman" pitchFamily="18" charset="0"/>
            </a:endParaRPr>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89410" y="4343564"/>
            <a:ext cx="1378412" cy="1837882"/>
          </a:xfrm>
          <a:prstGeom prst="rect">
            <a:avLst/>
          </a:prstGeom>
        </p:spPr>
      </p:pic>
    </p:spTree>
    <p:extLst>
      <p:ext uri="{BB962C8B-B14F-4D97-AF65-F5344CB8AC3E}">
        <p14:creationId xmlns:p14="http://schemas.microsoft.com/office/powerpoint/2010/main" val="378526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body" idx="1"/>
          </p:nvPr>
        </p:nvSpPr>
        <p:spPr>
          <a:xfrm>
            <a:off x="381000" y="1701800"/>
            <a:ext cx="8534400" cy="4225240"/>
          </a:xfrm>
        </p:spPr>
        <p:txBody>
          <a:bodyPr>
            <a:normAutofit/>
          </a:bodyPr>
          <a:lstStyle/>
          <a:p>
            <a:endParaRPr lang="en-US" sz="2800" dirty="0"/>
          </a:p>
          <a:p>
            <a:pPr marL="0" indent="0">
              <a:buNone/>
            </a:pPr>
            <a:endParaRPr lang="en-US" sz="2800" dirty="0" smtClean="0"/>
          </a:p>
          <a:p>
            <a:pPr marL="0" indent="0">
              <a:buNone/>
            </a:pPr>
            <a:endParaRPr lang="en-US" sz="2800" dirty="0"/>
          </a:p>
        </p:txBody>
      </p:sp>
      <p:sp>
        <p:nvSpPr>
          <p:cNvPr id="5123" name="Rectangle 3"/>
          <p:cNvSpPr>
            <a:spLocks noGrp="1" noChangeArrowheads="1"/>
          </p:cNvSpPr>
          <p:nvPr>
            <p:ph type="title"/>
          </p:nvPr>
        </p:nvSpPr>
        <p:spPr/>
        <p:txBody>
          <a:bodyPr/>
          <a:lstStyle/>
          <a:p>
            <a:pPr eaLnBrk="1" hangingPunct="1"/>
            <a:r>
              <a:rPr lang="en-US" dirty="0" smtClean="0"/>
              <a:t>Conclusion</a:t>
            </a:r>
          </a:p>
        </p:txBody>
      </p:sp>
      <p:sp>
        <p:nvSpPr>
          <p:cNvPr id="5124" name="Text Box 4"/>
          <p:cNvSpPr txBox="1">
            <a:spLocks noChangeArrowheads="1"/>
          </p:cNvSpPr>
          <p:nvPr/>
        </p:nvSpPr>
        <p:spPr bwMode="auto">
          <a:xfrm>
            <a:off x="8534400" y="6324601"/>
            <a:ext cx="381000" cy="307777"/>
          </a:xfrm>
          <a:prstGeom prst="rect">
            <a:avLst/>
          </a:prstGeom>
          <a:noFill/>
          <a:ln w="9525">
            <a:noFill/>
            <a:miter lim="800000"/>
            <a:headEnd/>
            <a:tailEnd/>
          </a:ln>
        </p:spPr>
        <p:txBody>
          <a:bodyPr>
            <a:spAutoFit/>
          </a:bodyPr>
          <a:lstStyle/>
          <a:p>
            <a:pPr eaLnBrk="0" hangingPunct="0">
              <a:spcBef>
                <a:spcPct val="50000"/>
              </a:spcBef>
            </a:pPr>
            <a:endParaRPr lang="en-US" sz="1400">
              <a:latin typeface="Times New Roman" pitchFamily="18" charset="0"/>
            </a:endParaRPr>
          </a:p>
        </p:txBody>
      </p:sp>
      <p:sp>
        <p:nvSpPr>
          <p:cNvPr id="5125" name="Rectangle 5"/>
          <p:cNvSpPr>
            <a:spLocks noChangeArrowheads="1"/>
          </p:cNvSpPr>
          <p:nvPr/>
        </p:nvSpPr>
        <p:spPr bwMode="auto">
          <a:xfrm>
            <a:off x="762000" y="5334000"/>
            <a:ext cx="7772400" cy="1143000"/>
          </a:xfrm>
          <a:prstGeom prst="rect">
            <a:avLst/>
          </a:prstGeom>
          <a:noFill/>
          <a:ln w="9525">
            <a:noFill/>
            <a:miter lim="800000"/>
            <a:headEnd/>
            <a:tailEnd/>
          </a:ln>
        </p:spPr>
        <p:txBody>
          <a:bodyPr anchor="ctr"/>
          <a:lstStyle/>
          <a:p>
            <a:pPr eaLnBrk="0" hangingPunct="0"/>
            <a:endParaRPr lang="en-US" sz="2400">
              <a:latin typeface="Times New Roman" pitchFamily="18" charset="0"/>
            </a:endParaRPr>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04602" y="1764897"/>
            <a:ext cx="2744480" cy="3659305"/>
          </a:xfrm>
          <a:prstGeom prst="rect">
            <a:avLst/>
          </a:prstGeom>
        </p:spPr>
      </p:pic>
    </p:spTree>
    <p:extLst>
      <p:ext uri="{BB962C8B-B14F-4D97-AF65-F5344CB8AC3E}">
        <p14:creationId xmlns:p14="http://schemas.microsoft.com/office/powerpoint/2010/main" val="2218709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0" y="0"/>
            <a:ext cx="9144000" cy="6858000"/>
          </a:xfrm>
        </p:spPr>
      </p:pic>
      <p:sp>
        <p:nvSpPr>
          <p:cNvPr id="3" name="Footer Placeholder 2"/>
          <p:cNvSpPr>
            <a:spLocks noGrp="1"/>
          </p:cNvSpPr>
          <p:nvPr>
            <p:ph type="ftr" sz="quarter" idx="11"/>
          </p:nvPr>
        </p:nvSpPr>
        <p:spPr/>
        <p:txBody>
          <a:bodyPr/>
          <a:lstStyle/>
          <a:p>
            <a:r>
              <a:rPr lang="en-US" dirty="0" smtClean="0">
                <a:solidFill>
                  <a:srgbClr val="FFFFFF">
                    <a:tint val="75000"/>
                  </a:srgbClr>
                </a:solidFill>
              </a:rPr>
              <a:t>Source</a:t>
            </a:r>
            <a:endParaRPr lang="en-US" dirty="0">
              <a:solidFill>
                <a:srgbClr val="FFFFFF">
                  <a:tint val="75000"/>
                </a:srgbClr>
              </a:solidFill>
            </a:endParaRPr>
          </a:p>
        </p:txBody>
      </p:sp>
    </p:spTree>
    <p:extLst>
      <p:ext uri="{BB962C8B-B14F-4D97-AF65-F5344CB8AC3E}">
        <p14:creationId xmlns:p14="http://schemas.microsoft.com/office/powerpoint/2010/main" val="833567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body" idx="1"/>
          </p:nvPr>
        </p:nvSpPr>
        <p:spPr>
          <a:xfrm>
            <a:off x="381000" y="1701800"/>
            <a:ext cx="8534400" cy="3733800"/>
          </a:xfrm>
        </p:spPr>
        <p:txBody>
          <a:bodyPr>
            <a:normAutofit/>
          </a:bodyPr>
          <a:lstStyle/>
          <a:p>
            <a:pPr marL="0" indent="0">
              <a:buNone/>
            </a:pPr>
            <a:r>
              <a:rPr lang="en-US" sz="2800" dirty="0"/>
              <a:t>The Pipeline and Hazardous Materials Safety Administration (PHMSA) of the United States Department of Transportation issued safety regulations in 2011 that required pipeline control rooms to implement methods “to reduce the risks associated with Controller fatigue that could inhibit a Controller’s ability to carry out the roles and responsibilities the operator has defined.” </a:t>
            </a:r>
          </a:p>
        </p:txBody>
      </p:sp>
      <p:sp>
        <p:nvSpPr>
          <p:cNvPr id="5123" name="Rectangle 3"/>
          <p:cNvSpPr>
            <a:spLocks noGrp="1" noChangeArrowheads="1"/>
          </p:cNvSpPr>
          <p:nvPr>
            <p:ph type="title"/>
          </p:nvPr>
        </p:nvSpPr>
        <p:spPr/>
        <p:txBody>
          <a:bodyPr/>
          <a:lstStyle/>
          <a:p>
            <a:pPr eaLnBrk="1" hangingPunct="1"/>
            <a:r>
              <a:rPr lang="en-US" dirty="0" smtClean="0"/>
              <a:t>Fatigue Mitigation</a:t>
            </a:r>
          </a:p>
        </p:txBody>
      </p:sp>
      <p:sp>
        <p:nvSpPr>
          <p:cNvPr id="5124" name="Text Box 4"/>
          <p:cNvSpPr txBox="1">
            <a:spLocks noChangeArrowheads="1"/>
          </p:cNvSpPr>
          <p:nvPr/>
        </p:nvSpPr>
        <p:spPr bwMode="auto">
          <a:xfrm>
            <a:off x="8534400" y="6324601"/>
            <a:ext cx="381000" cy="307777"/>
          </a:xfrm>
          <a:prstGeom prst="rect">
            <a:avLst/>
          </a:prstGeom>
          <a:noFill/>
          <a:ln w="9525">
            <a:noFill/>
            <a:miter lim="800000"/>
            <a:headEnd/>
            <a:tailEnd/>
          </a:ln>
        </p:spPr>
        <p:txBody>
          <a:bodyPr>
            <a:spAutoFit/>
          </a:bodyPr>
          <a:lstStyle/>
          <a:p>
            <a:pPr eaLnBrk="0" hangingPunct="0">
              <a:spcBef>
                <a:spcPct val="50000"/>
              </a:spcBef>
            </a:pPr>
            <a:endParaRPr lang="en-US" sz="1400">
              <a:latin typeface="Times New Roman" pitchFamily="18" charset="0"/>
            </a:endParaRPr>
          </a:p>
        </p:txBody>
      </p:sp>
      <p:sp>
        <p:nvSpPr>
          <p:cNvPr id="5125" name="Rectangle 5"/>
          <p:cNvSpPr>
            <a:spLocks noChangeArrowheads="1"/>
          </p:cNvSpPr>
          <p:nvPr/>
        </p:nvSpPr>
        <p:spPr bwMode="auto">
          <a:xfrm>
            <a:off x="762000" y="5334000"/>
            <a:ext cx="7772400" cy="1143000"/>
          </a:xfrm>
          <a:prstGeom prst="rect">
            <a:avLst/>
          </a:prstGeom>
          <a:noFill/>
          <a:ln w="9525">
            <a:noFill/>
            <a:miter lim="800000"/>
            <a:headEnd/>
            <a:tailEnd/>
          </a:ln>
        </p:spPr>
        <p:txBody>
          <a:bodyPr anchor="ctr"/>
          <a:lstStyle/>
          <a:p>
            <a:pPr eaLnBrk="0" hangingPunct="0"/>
            <a:endParaRPr lang="en-US" sz="2400">
              <a:latin typeface="Times New Roman" pitchFamily="18" charset="0"/>
            </a:endParaRPr>
          </a:p>
        </p:txBody>
      </p:sp>
    </p:spTree>
    <p:extLst>
      <p:ext uri="{BB962C8B-B14F-4D97-AF65-F5344CB8AC3E}">
        <p14:creationId xmlns:p14="http://schemas.microsoft.com/office/powerpoint/2010/main" val="4255915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Control Room Management</a:t>
            </a:r>
            <a:endParaRPr lang="en-US" dirty="0"/>
          </a:p>
        </p:txBody>
      </p:sp>
      <p:grpSp>
        <p:nvGrpSpPr>
          <p:cNvPr id="4" name="Group 3"/>
          <p:cNvGrpSpPr/>
          <p:nvPr/>
        </p:nvGrpSpPr>
        <p:grpSpPr>
          <a:xfrm>
            <a:off x="3364045" y="4409003"/>
            <a:ext cx="2355284" cy="1502460"/>
            <a:chOff x="2826316" y="2868196"/>
            <a:chExt cx="2355284" cy="1502460"/>
          </a:xfrm>
          <a:solidFill>
            <a:schemeClr val="accent1"/>
          </a:solidFill>
        </p:grpSpPr>
        <p:sp>
          <p:nvSpPr>
            <p:cNvPr id="41" name="Oval 40"/>
            <p:cNvSpPr/>
            <p:nvPr/>
          </p:nvSpPr>
          <p:spPr>
            <a:xfrm>
              <a:off x="2826316" y="2868196"/>
              <a:ext cx="2355284" cy="1502460"/>
            </a:xfrm>
            <a:prstGeom prst="ellipse">
              <a:avLst/>
            </a:prstGeom>
            <a:solidFill>
              <a:schemeClr val="bg1"/>
            </a:solid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2" name="Oval 4"/>
            <p:cNvSpPr/>
            <p:nvPr/>
          </p:nvSpPr>
          <p:spPr>
            <a:xfrm>
              <a:off x="3171239" y="3088226"/>
              <a:ext cx="1665438" cy="1062400"/>
            </a:xfrm>
            <a:prstGeom prst="rect">
              <a:avLst/>
            </a:prstGeom>
            <a:solidFill>
              <a:schemeClr val="bg1"/>
            </a:solidFill>
            <a:ln>
              <a:solidFill>
                <a:schemeClr val="accent1"/>
              </a:solidFill>
            </a:ln>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600" b="1" kern="1200" dirty="0" smtClean="0">
                  <a:solidFill>
                    <a:schemeClr val="accent5"/>
                  </a:solidFill>
                  <a:latin typeface="Arial" panose="020B0604020202020204" pitchFamily="34" charset="0"/>
                  <a:cs typeface="Arial" panose="020B0604020202020204" pitchFamily="34" charset="0"/>
                </a:rPr>
                <a:t>Roles and Responsibilities</a:t>
              </a:r>
              <a:endParaRPr lang="en-US" sz="1600" b="1" kern="1200" dirty="0">
                <a:solidFill>
                  <a:schemeClr val="accent5"/>
                </a:solidFill>
                <a:latin typeface="Arial" panose="020B0604020202020204" pitchFamily="34" charset="0"/>
                <a:cs typeface="Arial" panose="020B0604020202020204" pitchFamily="34" charset="0"/>
              </a:endParaRPr>
            </a:p>
          </p:txBody>
        </p:sp>
      </p:grpSp>
      <p:sp>
        <p:nvSpPr>
          <p:cNvPr id="5" name="Left Arrow 4"/>
          <p:cNvSpPr/>
          <p:nvPr/>
        </p:nvSpPr>
        <p:spPr>
          <a:xfrm rot="10800000">
            <a:off x="1379129" y="5025421"/>
            <a:ext cx="1964697" cy="396960"/>
          </a:xfrm>
          <a:prstGeom prst="leftArrow">
            <a:avLst>
              <a:gd name="adj1" fmla="val 60000"/>
              <a:gd name="adj2" fmla="val 50000"/>
            </a:avLst>
          </a:prstGeom>
          <a:solidFill>
            <a:schemeClr val="accent1"/>
          </a:solidFill>
          <a:ln>
            <a:solidFill>
              <a:schemeClr val="accent1"/>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6" name="Group 5"/>
          <p:cNvGrpSpPr/>
          <p:nvPr/>
        </p:nvGrpSpPr>
        <p:grpSpPr>
          <a:xfrm>
            <a:off x="579287" y="4833905"/>
            <a:ext cx="1417320" cy="779992"/>
            <a:chOff x="41558" y="3229430"/>
            <a:chExt cx="1411425" cy="779992"/>
          </a:xfrm>
          <a:solidFill>
            <a:schemeClr val="accent1"/>
          </a:solidFill>
        </p:grpSpPr>
        <p:sp>
          <p:nvSpPr>
            <p:cNvPr id="39" name="Rounded Rectangle 38"/>
            <p:cNvSpPr/>
            <p:nvPr/>
          </p:nvSpPr>
          <p:spPr>
            <a:xfrm>
              <a:off x="41558" y="3229430"/>
              <a:ext cx="1411425" cy="779992"/>
            </a:xfrm>
            <a:prstGeom prst="roundRect">
              <a:avLst>
                <a:gd name="adj" fmla="val 10000"/>
              </a:avLst>
            </a:prstGeom>
            <a:grp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0" name="Rounded Rectangle 7"/>
            <p:cNvSpPr/>
            <p:nvPr/>
          </p:nvSpPr>
          <p:spPr>
            <a:xfrm>
              <a:off x="64403" y="3252275"/>
              <a:ext cx="1365735" cy="734302"/>
            </a:xfrm>
            <a:prstGeom prst="rect">
              <a:avLst/>
            </a:prstGeom>
            <a:grpFill/>
            <a:ln>
              <a:solidFill>
                <a:schemeClr val="accent1"/>
              </a:solidFill>
            </a:ln>
          </p:spPr>
          <p:style>
            <a:lnRef idx="0">
              <a:scrgbClr r="0" g="0" b="0"/>
            </a:lnRef>
            <a:fillRef idx="0">
              <a:scrgbClr r="0" g="0" b="0"/>
            </a:fillRef>
            <a:effectRef idx="0">
              <a:scrgbClr r="0" g="0" b="0"/>
            </a:effectRef>
            <a:fontRef idx="minor">
              <a:schemeClr val="lt1"/>
            </a:fontRef>
          </p:style>
          <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en-US" sz="1700" b="1" kern="1200" dirty="0" smtClean="0">
                  <a:solidFill>
                    <a:schemeClr val="accent5"/>
                  </a:solidFill>
                  <a:latin typeface="Arial" panose="020B0604020202020204" pitchFamily="34" charset="0"/>
                  <a:cs typeface="Arial" panose="020B0604020202020204" pitchFamily="34" charset="0"/>
                </a:rPr>
                <a:t>General</a:t>
              </a:r>
              <a:endParaRPr lang="en-US" sz="1700" b="1" kern="1200" dirty="0">
                <a:solidFill>
                  <a:schemeClr val="accent5"/>
                </a:solidFill>
                <a:latin typeface="Arial" panose="020B0604020202020204" pitchFamily="34" charset="0"/>
                <a:cs typeface="Arial" panose="020B0604020202020204" pitchFamily="34" charset="0"/>
              </a:endParaRPr>
            </a:p>
          </p:txBody>
        </p:sp>
      </p:grpSp>
      <p:sp>
        <p:nvSpPr>
          <p:cNvPr id="7" name="Left Arrow 6"/>
          <p:cNvSpPr/>
          <p:nvPr/>
        </p:nvSpPr>
        <p:spPr>
          <a:xfrm rot="11963664">
            <a:off x="1525764" y="4273793"/>
            <a:ext cx="1946681" cy="396960"/>
          </a:xfrm>
          <a:prstGeom prst="leftArrow">
            <a:avLst>
              <a:gd name="adj1" fmla="val 60000"/>
              <a:gd name="adj2" fmla="val 50000"/>
            </a:avLst>
          </a:prstGeom>
          <a:solidFill>
            <a:schemeClr val="accent1"/>
          </a:solidFill>
          <a:ln>
            <a:solidFill>
              <a:schemeClr val="accent1"/>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8" name="Group 7"/>
          <p:cNvGrpSpPr/>
          <p:nvPr/>
        </p:nvGrpSpPr>
        <p:grpSpPr>
          <a:xfrm>
            <a:off x="842536" y="3723204"/>
            <a:ext cx="1417320" cy="779992"/>
            <a:chOff x="304806" y="2182397"/>
            <a:chExt cx="1450025" cy="779992"/>
          </a:xfrm>
          <a:solidFill>
            <a:schemeClr val="accent1"/>
          </a:solidFill>
        </p:grpSpPr>
        <p:sp>
          <p:nvSpPr>
            <p:cNvPr id="37" name="Rounded Rectangle 36"/>
            <p:cNvSpPr/>
            <p:nvPr/>
          </p:nvSpPr>
          <p:spPr>
            <a:xfrm>
              <a:off x="304806" y="2182397"/>
              <a:ext cx="1450025" cy="779992"/>
            </a:xfrm>
            <a:prstGeom prst="roundRect">
              <a:avLst>
                <a:gd name="adj" fmla="val 10000"/>
              </a:avLst>
            </a:prstGeom>
            <a:grp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8" name="Rounded Rectangle 10"/>
            <p:cNvSpPr/>
            <p:nvPr/>
          </p:nvSpPr>
          <p:spPr>
            <a:xfrm>
              <a:off x="327651" y="2205242"/>
              <a:ext cx="1404335" cy="734302"/>
            </a:xfrm>
            <a:prstGeom prst="rect">
              <a:avLst/>
            </a:prstGeom>
            <a:grpFill/>
            <a:ln>
              <a:solidFill>
                <a:schemeClr val="accent1"/>
              </a:solidFill>
            </a:ln>
          </p:spPr>
          <p:style>
            <a:lnRef idx="0">
              <a:scrgbClr r="0" g="0" b="0"/>
            </a:lnRef>
            <a:fillRef idx="0">
              <a:scrgbClr r="0" g="0" b="0"/>
            </a:fillRef>
            <a:effectRef idx="0">
              <a:scrgbClr r="0" g="0" b="0"/>
            </a:effectRef>
            <a:fontRef idx="minor">
              <a:schemeClr val="lt1"/>
            </a:fontRef>
          </p:style>
          <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en-US" sz="1600" b="1" kern="1200" dirty="0" smtClean="0">
                  <a:solidFill>
                    <a:schemeClr val="accent5"/>
                  </a:solidFill>
                  <a:latin typeface="Arial" panose="020B0604020202020204" pitchFamily="34" charset="0"/>
                  <a:cs typeface="Arial" panose="020B0604020202020204" pitchFamily="34" charset="0"/>
                </a:rPr>
                <a:t>SCADA</a:t>
              </a:r>
              <a:endParaRPr lang="en-US" sz="1600" b="1" kern="1200" dirty="0">
                <a:solidFill>
                  <a:schemeClr val="accent5"/>
                </a:solidFill>
                <a:latin typeface="Arial" panose="020B0604020202020204" pitchFamily="34" charset="0"/>
                <a:cs typeface="Arial" panose="020B0604020202020204" pitchFamily="34" charset="0"/>
              </a:endParaRPr>
            </a:p>
          </p:txBody>
        </p:sp>
      </p:grpSp>
      <p:sp>
        <p:nvSpPr>
          <p:cNvPr id="9" name="Left Arrow 8"/>
          <p:cNvSpPr/>
          <p:nvPr/>
        </p:nvSpPr>
        <p:spPr>
          <a:xfrm rot="13124184">
            <a:off x="1701334" y="3527660"/>
            <a:ext cx="2189278" cy="396960"/>
          </a:xfrm>
          <a:prstGeom prst="leftArrow">
            <a:avLst>
              <a:gd name="adj1" fmla="val 60000"/>
              <a:gd name="adj2" fmla="val 50000"/>
            </a:avLst>
          </a:prstGeom>
          <a:solidFill>
            <a:schemeClr val="accent1"/>
          </a:solidFill>
          <a:ln>
            <a:solidFill>
              <a:schemeClr val="accent1"/>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0" name="Group 9"/>
          <p:cNvGrpSpPr/>
          <p:nvPr/>
        </p:nvGrpSpPr>
        <p:grpSpPr>
          <a:xfrm>
            <a:off x="1299736" y="2656396"/>
            <a:ext cx="1417320" cy="779992"/>
            <a:chOff x="762007" y="1191800"/>
            <a:chExt cx="1403762" cy="779992"/>
          </a:xfrm>
          <a:solidFill>
            <a:schemeClr val="accent1"/>
          </a:solidFill>
        </p:grpSpPr>
        <p:sp>
          <p:nvSpPr>
            <p:cNvPr id="35" name="Rounded Rectangle 34"/>
            <p:cNvSpPr/>
            <p:nvPr/>
          </p:nvSpPr>
          <p:spPr>
            <a:xfrm>
              <a:off x="762007" y="1191800"/>
              <a:ext cx="1403762" cy="779992"/>
            </a:xfrm>
            <a:prstGeom prst="roundRect">
              <a:avLst>
                <a:gd name="adj" fmla="val 10000"/>
              </a:avLst>
            </a:prstGeom>
            <a:grp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6" name="Rounded Rectangle 13"/>
            <p:cNvSpPr/>
            <p:nvPr/>
          </p:nvSpPr>
          <p:spPr>
            <a:xfrm>
              <a:off x="784852" y="1214645"/>
              <a:ext cx="1358072" cy="734302"/>
            </a:xfrm>
            <a:prstGeom prst="rect">
              <a:avLst/>
            </a:prstGeom>
            <a:grpFill/>
            <a:ln>
              <a:solidFill>
                <a:schemeClr val="accent1"/>
              </a:solidFill>
            </a:ln>
          </p:spPr>
          <p:style>
            <a:lnRef idx="0">
              <a:scrgbClr r="0" g="0" b="0"/>
            </a:lnRef>
            <a:fillRef idx="0">
              <a:scrgbClr r="0" g="0" b="0"/>
            </a:fillRef>
            <a:effectRef idx="0">
              <a:scrgbClr r="0" g="0" b="0"/>
            </a:effectRef>
            <a:fontRef idx="minor">
              <a:schemeClr val="lt1"/>
            </a:fontRef>
          </p:style>
          <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en-US" sz="1600" b="1" kern="1200" dirty="0" smtClean="0">
                  <a:solidFill>
                    <a:schemeClr val="accent5"/>
                  </a:solidFill>
                  <a:latin typeface="Arial" panose="020B0604020202020204" pitchFamily="34" charset="0"/>
                  <a:cs typeface="Arial" panose="020B0604020202020204" pitchFamily="34" charset="0"/>
                </a:rPr>
                <a:t>Shift Change</a:t>
              </a:r>
              <a:endParaRPr lang="en-US" sz="1600" b="1" kern="1200" dirty="0">
                <a:solidFill>
                  <a:schemeClr val="accent5"/>
                </a:solidFill>
                <a:latin typeface="Arial" panose="020B0604020202020204" pitchFamily="34" charset="0"/>
                <a:cs typeface="Arial" panose="020B0604020202020204" pitchFamily="34" charset="0"/>
              </a:endParaRPr>
            </a:p>
          </p:txBody>
        </p:sp>
      </p:grpSp>
      <p:sp>
        <p:nvSpPr>
          <p:cNvPr id="11" name="Left Arrow 10"/>
          <p:cNvSpPr/>
          <p:nvPr/>
        </p:nvSpPr>
        <p:spPr>
          <a:xfrm rot="14334936">
            <a:off x="2355863" y="3234305"/>
            <a:ext cx="2483723" cy="301752"/>
          </a:xfrm>
          <a:prstGeom prst="leftArrow">
            <a:avLst>
              <a:gd name="adj1" fmla="val 60000"/>
              <a:gd name="adj2" fmla="val 50000"/>
            </a:avLst>
          </a:prstGeom>
          <a:solidFill>
            <a:schemeClr val="accent1"/>
          </a:solidFill>
          <a:ln>
            <a:solidFill>
              <a:schemeClr val="accent1"/>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2209637" y="1742005"/>
            <a:ext cx="1417320" cy="779992"/>
            <a:chOff x="1523990" y="277386"/>
            <a:chExt cx="1400554" cy="779992"/>
          </a:xfrm>
          <a:solidFill>
            <a:schemeClr val="accent1"/>
          </a:solidFill>
        </p:grpSpPr>
        <p:sp>
          <p:nvSpPr>
            <p:cNvPr id="33" name="Rounded Rectangle 32"/>
            <p:cNvSpPr/>
            <p:nvPr/>
          </p:nvSpPr>
          <p:spPr>
            <a:xfrm>
              <a:off x="1523990" y="277386"/>
              <a:ext cx="1400554" cy="779992"/>
            </a:xfrm>
            <a:prstGeom prst="roundRect">
              <a:avLst>
                <a:gd name="adj" fmla="val 10000"/>
              </a:avLst>
            </a:prstGeom>
            <a:grp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4" name="Rounded Rectangle 16"/>
            <p:cNvSpPr/>
            <p:nvPr/>
          </p:nvSpPr>
          <p:spPr>
            <a:xfrm>
              <a:off x="1546835" y="300231"/>
              <a:ext cx="1354864" cy="734302"/>
            </a:xfrm>
            <a:prstGeom prst="rect">
              <a:avLst/>
            </a:prstGeom>
            <a:solidFill>
              <a:schemeClr val="bg1"/>
            </a:solidFill>
            <a:ln>
              <a:solidFill>
                <a:schemeClr val="accent1"/>
              </a:solidFill>
            </a:ln>
          </p:spPr>
          <p:style>
            <a:lnRef idx="0">
              <a:scrgbClr r="0" g="0" b="0"/>
            </a:lnRef>
            <a:fillRef idx="0">
              <a:scrgbClr r="0" g="0" b="0"/>
            </a:fillRef>
            <a:effectRef idx="0">
              <a:scrgbClr r="0" g="0" b="0"/>
            </a:effectRef>
            <a:fontRef idx="minor">
              <a:schemeClr val="lt1"/>
            </a:fontRef>
          </p:style>
          <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en-US" sz="1600" b="1" kern="1200" dirty="0" smtClean="0">
                  <a:solidFill>
                    <a:schemeClr val="accent5"/>
                  </a:solidFill>
                  <a:latin typeface="Arial" panose="020B0604020202020204" pitchFamily="34" charset="0"/>
                  <a:cs typeface="Arial" panose="020B0604020202020204" pitchFamily="34" charset="0"/>
                </a:rPr>
                <a:t>Fatigue Mitigation</a:t>
              </a:r>
              <a:endParaRPr lang="en-US" sz="1600" b="1" kern="1200" dirty="0">
                <a:solidFill>
                  <a:schemeClr val="accent5"/>
                </a:solidFill>
                <a:latin typeface="Arial" panose="020B0604020202020204" pitchFamily="34" charset="0"/>
                <a:cs typeface="Arial" panose="020B0604020202020204" pitchFamily="34" charset="0"/>
              </a:endParaRPr>
            </a:p>
          </p:txBody>
        </p:sp>
      </p:grpSp>
      <p:sp>
        <p:nvSpPr>
          <p:cNvPr id="13" name="Left Arrow 12"/>
          <p:cNvSpPr/>
          <p:nvPr/>
        </p:nvSpPr>
        <p:spPr>
          <a:xfrm rot="16200000">
            <a:off x="3357861" y="3054501"/>
            <a:ext cx="2367657" cy="301752"/>
          </a:xfrm>
          <a:prstGeom prst="leftArrow">
            <a:avLst>
              <a:gd name="adj1" fmla="val 60000"/>
              <a:gd name="adj2" fmla="val 50000"/>
            </a:avLst>
          </a:prstGeom>
          <a:solidFill>
            <a:schemeClr val="accent1"/>
          </a:solidFill>
          <a:ln>
            <a:solidFill>
              <a:schemeClr val="accent1"/>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4" name="Group 13"/>
          <p:cNvGrpSpPr/>
          <p:nvPr/>
        </p:nvGrpSpPr>
        <p:grpSpPr>
          <a:xfrm>
            <a:off x="3821247" y="1513549"/>
            <a:ext cx="1417320" cy="779992"/>
            <a:chOff x="3283518" y="-27257"/>
            <a:chExt cx="1440880" cy="779992"/>
          </a:xfrm>
          <a:solidFill>
            <a:schemeClr val="accent1"/>
          </a:solidFill>
        </p:grpSpPr>
        <p:sp>
          <p:nvSpPr>
            <p:cNvPr id="31" name="Rounded Rectangle 30"/>
            <p:cNvSpPr/>
            <p:nvPr/>
          </p:nvSpPr>
          <p:spPr>
            <a:xfrm>
              <a:off x="3283518" y="-27257"/>
              <a:ext cx="1440880" cy="779992"/>
            </a:xfrm>
            <a:prstGeom prst="roundRect">
              <a:avLst>
                <a:gd name="adj" fmla="val 10000"/>
              </a:avLst>
            </a:prstGeom>
            <a:grp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Rounded Rectangle 19"/>
            <p:cNvSpPr/>
            <p:nvPr/>
          </p:nvSpPr>
          <p:spPr>
            <a:xfrm>
              <a:off x="3306363" y="-4412"/>
              <a:ext cx="1395190" cy="734302"/>
            </a:xfrm>
            <a:prstGeom prst="rect">
              <a:avLst/>
            </a:prstGeom>
            <a:grpFill/>
            <a:ln>
              <a:solidFill>
                <a:schemeClr val="accent1"/>
              </a:solidFill>
            </a:ln>
          </p:spPr>
          <p:style>
            <a:lnRef idx="0">
              <a:scrgbClr r="0" g="0" b="0"/>
            </a:lnRef>
            <a:fillRef idx="0">
              <a:scrgbClr r="0" g="0" b="0"/>
            </a:fillRef>
            <a:effectRef idx="0">
              <a:scrgbClr r="0" g="0" b="0"/>
            </a:effectRef>
            <a:fontRef idx="minor">
              <a:schemeClr val="lt1"/>
            </a:fontRef>
          </p:style>
          <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en-US" sz="1600" b="1" kern="1200" dirty="0" smtClean="0">
                  <a:solidFill>
                    <a:schemeClr val="accent5"/>
                  </a:solidFill>
                  <a:latin typeface="Arial" panose="020B0604020202020204" pitchFamily="34" charset="0"/>
                  <a:cs typeface="Arial" panose="020B0604020202020204" pitchFamily="34" charset="0"/>
                </a:rPr>
                <a:t>Alarm Management</a:t>
              </a:r>
              <a:endParaRPr lang="en-US" sz="1600" b="1" kern="1200" dirty="0">
                <a:solidFill>
                  <a:schemeClr val="accent5"/>
                </a:solidFill>
                <a:latin typeface="Arial" panose="020B0604020202020204" pitchFamily="34" charset="0"/>
                <a:cs typeface="Arial" panose="020B0604020202020204" pitchFamily="34" charset="0"/>
              </a:endParaRPr>
            </a:p>
          </p:txBody>
        </p:sp>
      </p:grpSp>
      <p:sp>
        <p:nvSpPr>
          <p:cNvPr id="15" name="Left Arrow 14"/>
          <p:cNvSpPr/>
          <p:nvPr/>
        </p:nvSpPr>
        <p:spPr>
          <a:xfrm rot="17974560">
            <a:off x="4213538" y="3214299"/>
            <a:ext cx="2522892" cy="301752"/>
          </a:xfrm>
          <a:prstGeom prst="leftArrow">
            <a:avLst>
              <a:gd name="adj1" fmla="val 60000"/>
              <a:gd name="adj2" fmla="val 50000"/>
            </a:avLst>
          </a:prstGeom>
          <a:solidFill>
            <a:schemeClr val="accent1"/>
          </a:solidFill>
          <a:ln>
            <a:solidFill>
              <a:schemeClr val="accent1"/>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6" name="Group 15"/>
          <p:cNvGrpSpPr/>
          <p:nvPr/>
        </p:nvGrpSpPr>
        <p:grpSpPr>
          <a:xfrm>
            <a:off x="5490730" y="1742005"/>
            <a:ext cx="1417320" cy="779992"/>
            <a:chOff x="4953001" y="201198"/>
            <a:chExt cx="1539110" cy="779992"/>
          </a:xfrm>
          <a:solidFill>
            <a:schemeClr val="accent1"/>
          </a:solidFill>
        </p:grpSpPr>
        <p:sp>
          <p:nvSpPr>
            <p:cNvPr id="29" name="Rounded Rectangle 28"/>
            <p:cNvSpPr/>
            <p:nvPr/>
          </p:nvSpPr>
          <p:spPr>
            <a:xfrm>
              <a:off x="4953001" y="201198"/>
              <a:ext cx="1539110" cy="779992"/>
            </a:xfrm>
            <a:prstGeom prst="roundRect">
              <a:avLst>
                <a:gd name="adj" fmla="val 10000"/>
              </a:avLst>
            </a:prstGeom>
            <a:grp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 name="Rounded Rectangle 22"/>
            <p:cNvSpPr/>
            <p:nvPr/>
          </p:nvSpPr>
          <p:spPr>
            <a:xfrm>
              <a:off x="4975846" y="224043"/>
              <a:ext cx="1493420" cy="734302"/>
            </a:xfrm>
            <a:prstGeom prst="rect">
              <a:avLst/>
            </a:prstGeom>
            <a:grpFill/>
            <a:ln>
              <a:solidFill>
                <a:schemeClr val="accent1"/>
              </a:solidFill>
            </a:ln>
          </p:spPr>
          <p:style>
            <a:lnRef idx="0">
              <a:scrgbClr r="0" g="0" b="0"/>
            </a:lnRef>
            <a:fillRef idx="0">
              <a:scrgbClr r="0" g="0" b="0"/>
            </a:fillRef>
            <a:effectRef idx="0">
              <a:scrgbClr r="0" g="0" b="0"/>
            </a:effectRef>
            <a:fontRef idx="minor">
              <a:schemeClr val="lt1"/>
            </a:fontRef>
          </p:style>
          <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en-US" sz="1600" b="1" kern="1200" dirty="0" smtClean="0">
                  <a:solidFill>
                    <a:schemeClr val="accent5"/>
                  </a:solidFill>
                  <a:latin typeface="Arial" panose="020B0604020202020204" pitchFamily="34" charset="0"/>
                  <a:cs typeface="Arial" panose="020B0604020202020204" pitchFamily="34" charset="0"/>
                </a:rPr>
                <a:t>Change Management</a:t>
              </a:r>
              <a:endParaRPr lang="en-US" sz="1600" b="1" kern="1200" dirty="0">
                <a:solidFill>
                  <a:schemeClr val="accent5"/>
                </a:solidFill>
                <a:latin typeface="Arial" panose="020B0604020202020204" pitchFamily="34" charset="0"/>
                <a:cs typeface="Arial" panose="020B0604020202020204" pitchFamily="34" charset="0"/>
              </a:endParaRPr>
            </a:p>
          </p:txBody>
        </p:sp>
      </p:grpSp>
      <p:sp>
        <p:nvSpPr>
          <p:cNvPr id="17" name="Left Arrow 16"/>
          <p:cNvSpPr/>
          <p:nvPr/>
        </p:nvSpPr>
        <p:spPr>
          <a:xfrm rot="19180848">
            <a:off x="5115077" y="3458777"/>
            <a:ext cx="2210215" cy="396960"/>
          </a:xfrm>
          <a:prstGeom prst="leftArrow">
            <a:avLst>
              <a:gd name="adj1" fmla="val 60000"/>
              <a:gd name="adj2" fmla="val 50000"/>
            </a:avLst>
          </a:prstGeom>
          <a:solidFill>
            <a:schemeClr val="accent1"/>
          </a:solidFill>
          <a:ln>
            <a:solidFill>
              <a:schemeClr val="accent1"/>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8" name="Group 17"/>
          <p:cNvGrpSpPr/>
          <p:nvPr/>
        </p:nvGrpSpPr>
        <p:grpSpPr>
          <a:xfrm>
            <a:off x="6252734" y="2656396"/>
            <a:ext cx="1417320" cy="779992"/>
            <a:chOff x="5715004" y="1115589"/>
            <a:chExt cx="1559633" cy="779992"/>
          </a:xfrm>
          <a:solidFill>
            <a:schemeClr val="accent1"/>
          </a:solidFill>
        </p:grpSpPr>
        <p:sp>
          <p:nvSpPr>
            <p:cNvPr id="27" name="Rounded Rectangle 26"/>
            <p:cNvSpPr/>
            <p:nvPr/>
          </p:nvSpPr>
          <p:spPr>
            <a:xfrm>
              <a:off x="5715004" y="1115589"/>
              <a:ext cx="1559633" cy="779992"/>
            </a:xfrm>
            <a:prstGeom prst="roundRect">
              <a:avLst>
                <a:gd name="adj" fmla="val 10000"/>
              </a:avLst>
            </a:prstGeom>
            <a:grp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Rounded Rectangle 25"/>
            <p:cNvSpPr/>
            <p:nvPr/>
          </p:nvSpPr>
          <p:spPr>
            <a:xfrm>
              <a:off x="5737849" y="1138434"/>
              <a:ext cx="1513943" cy="734302"/>
            </a:xfrm>
            <a:prstGeom prst="rect">
              <a:avLst/>
            </a:prstGeom>
            <a:grpFill/>
            <a:ln>
              <a:solidFill>
                <a:schemeClr val="accent1"/>
              </a:solidFill>
            </a:ln>
          </p:spPr>
          <p:style>
            <a:lnRef idx="0">
              <a:scrgbClr r="0" g="0" b="0"/>
            </a:lnRef>
            <a:fillRef idx="0">
              <a:scrgbClr r="0" g="0" b="0"/>
            </a:fillRef>
            <a:effectRef idx="0">
              <a:scrgbClr r="0" g="0" b="0"/>
            </a:effectRef>
            <a:fontRef idx="minor">
              <a:schemeClr val="lt1"/>
            </a:fontRef>
          </p:style>
          <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en-US" sz="1600" b="1" kern="1200" dirty="0" smtClean="0">
                  <a:solidFill>
                    <a:schemeClr val="accent5"/>
                  </a:solidFill>
                  <a:latin typeface="Arial" panose="020B0604020202020204" pitchFamily="34" charset="0"/>
                  <a:cs typeface="Arial" panose="020B0604020202020204" pitchFamily="34" charset="0"/>
                </a:rPr>
                <a:t>Operating Experience</a:t>
              </a:r>
              <a:endParaRPr lang="en-US" sz="1600" b="1" kern="1200" dirty="0">
                <a:solidFill>
                  <a:schemeClr val="accent5"/>
                </a:solidFill>
                <a:latin typeface="Arial" panose="020B0604020202020204" pitchFamily="34" charset="0"/>
                <a:cs typeface="Arial" panose="020B0604020202020204" pitchFamily="34" charset="0"/>
              </a:endParaRPr>
            </a:p>
          </p:txBody>
        </p:sp>
      </p:grpSp>
      <p:sp>
        <p:nvSpPr>
          <p:cNvPr id="19" name="Left Arrow 18"/>
          <p:cNvSpPr/>
          <p:nvPr/>
        </p:nvSpPr>
        <p:spPr>
          <a:xfrm rot="20447088">
            <a:off x="5594972" y="4230289"/>
            <a:ext cx="1972127" cy="396960"/>
          </a:xfrm>
          <a:prstGeom prst="leftArrow">
            <a:avLst>
              <a:gd name="adj1" fmla="val 60000"/>
              <a:gd name="adj2" fmla="val 50000"/>
            </a:avLst>
          </a:prstGeom>
          <a:solidFill>
            <a:schemeClr val="accent1"/>
          </a:solidFill>
          <a:ln>
            <a:solidFill>
              <a:schemeClr val="accent1"/>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20" name="Group 19"/>
          <p:cNvGrpSpPr/>
          <p:nvPr/>
        </p:nvGrpSpPr>
        <p:grpSpPr>
          <a:xfrm>
            <a:off x="6786126" y="3723204"/>
            <a:ext cx="1417320" cy="779992"/>
            <a:chOff x="6248397" y="2182400"/>
            <a:chExt cx="1519308" cy="779992"/>
          </a:xfrm>
          <a:solidFill>
            <a:schemeClr val="accent1"/>
          </a:solidFill>
        </p:grpSpPr>
        <p:sp>
          <p:nvSpPr>
            <p:cNvPr id="25" name="Rounded Rectangle 24"/>
            <p:cNvSpPr/>
            <p:nvPr/>
          </p:nvSpPr>
          <p:spPr>
            <a:xfrm>
              <a:off x="6248397" y="2182400"/>
              <a:ext cx="1519308" cy="779992"/>
            </a:xfrm>
            <a:prstGeom prst="roundRect">
              <a:avLst>
                <a:gd name="adj" fmla="val 10000"/>
              </a:avLst>
            </a:prstGeom>
            <a:grp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Rounded Rectangle 28"/>
            <p:cNvSpPr/>
            <p:nvPr/>
          </p:nvSpPr>
          <p:spPr>
            <a:xfrm>
              <a:off x="6271242" y="2205245"/>
              <a:ext cx="1473618" cy="734302"/>
            </a:xfrm>
            <a:prstGeom prst="rect">
              <a:avLst/>
            </a:prstGeom>
            <a:grpFill/>
            <a:ln>
              <a:solidFill>
                <a:schemeClr val="accent1"/>
              </a:solidFill>
            </a:ln>
          </p:spPr>
          <p:style>
            <a:lnRef idx="0">
              <a:scrgbClr r="0" g="0" b="0"/>
            </a:lnRef>
            <a:fillRef idx="0">
              <a:scrgbClr r="0" g="0" b="0"/>
            </a:fillRef>
            <a:effectRef idx="0">
              <a:scrgbClr r="0" g="0" b="0"/>
            </a:effectRef>
            <a:fontRef idx="minor">
              <a:schemeClr val="lt1"/>
            </a:fontRef>
          </p:style>
          <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en-US" sz="1600" b="1" kern="1200" dirty="0" smtClean="0">
                  <a:solidFill>
                    <a:schemeClr val="accent5"/>
                  </a:solidFill>
                  <a:latin typeface="Arial" panose="020B0604020202020204" pitchFamily="34" charset="0"/>
                  <a:cs typeface="Arial" panose="020B0604020202020204" pitchFamily="34" charset="0"/>
                </a:rPr>
                <a:t>Training</a:t>
              </a:r>
              <a:endParaRPr lang="en-US" sz="1600" b="1" kern="1200" dirty="0">
                <a:solidFill>
                  <a:schemeClr val="accent5"/>
                </a:solidFill>
                <a:latin typeface="Arial" panose="020B0604020202020204" pitchFamily="34" charset="0"/>
                <a:cs typeface="Arial" panose="020B0604020202020204" pitchFamily="34" charset="0"/>
              </a:endParaRPr>
            </a:p>
          </p:txBody>
        </p:sp>
      </p:grpSp>
      <p:sp>
        <p:nvSpPr>
          <p:cNvPr id="21" name="Left Arrow 20"/>
          <p:cNvSpPr/>
          <p:nvPr/>
        </p:nvSpPr>
        <p:spPr>
          <a:xfrm rot="20916">
            <a:off x="5739002" y="5025421"/>
            <a:ext cx="1956602" cy="396960"/>
          </a:xfrm>
          <a:prstGeom prst="leftArrow">
            <a:avLst>
              <a:gd name="adj1" fmla="val 60000"/>
              <a:gd name="adj2" fmla="val 50000"/>
            </a:avLst>
          </a:prstGeom>
          <a:solidFill>
            <a:schemeClr val="accent1"/>
          </a:solidFill>
          <a:ln>
            <a:solidFill>
              <a:schemeClr val="accent1"/>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22" name="Group 21"/>
          <p:cNvGrpSpPr/>
          <p:nvPr/>
        </p:nvGrpSpPr>
        <p:grpSpPr>
          <a:xfrm>
            <a:off x="7014722" y="4833905"/>
            <a:ext cx="1417320" cy="779992"/>
            <a:chOff x="6476992" y="3249192"/>
            <a:chExt cx="1549991" cy="779992"/>
          </a:xfrm>
          <a:solidFill>
            <a:schemeClr val="accent1"/>
          </a:solidFill>
        </p:grpSpPr>
        <p:sp>
          <p:nvSpPr>
            <p:cNvPr id="23" name="Rounded Rectangle 22"/>
            <p:cNvSpPr/>
            <p:nvPr/>
          </p:nvSpPr>
          <p:spPr>
            <a:xfrm>
              <a:off x="6476992" y="3249192"/>
              <a:ext cx="1549991" cy="779992"/>
            </a:xfrm>
            <a:prstGeom prst="roundRect">
              <a:avLst>
                <a:gd name="adj" fmla="val 10000"/>
              </a:avLst>
            </a:prstGeom>
            <a:grp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Rounded Rectangle 31"/>
            <p:cNvSpPr/>
            <p:nvPr/>
          </p:nvSpPr>
          <p:spPr>
            <a:xfrm>
              <a:off x="6499837" y="3272037"/>
              <a:ext cx="1504301" cy="734302"/>
            </a:xfrm>
            <a:prstGeom prst="rect">
              <a:avLst/>
            </a:prstGeom>
            <a:grpFill/>
            <a:ln>
              <a:solidFill>
                <a:schemeClr val="accent1"/>
              </a:solidFill>
            </a:ln>
          </p:spPr>
          <p:style>
            <a:lnRef idx="0">
              <a:scrgbClr r="0" g="0" b="0"/>
            </a:lnRef>
            <a:fillRef idx="0">
              <a:scrgbClr r="0" g="0" b="0"/>
            </a:fillRef>
            <a:effectRef idx="0">
              <a:scrgbClr r="0" g="0" b="0"/>
            </a:effectRef>
            <a:fontRef idx="minor">
              <a:schemeClr val="lt1"/>
            </a:fontRef>
          </p:style>
          <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en-US" sz="1600" b="1" kern="1200" dirty="0" smtClean="0">
                  <a:solidFill>
                    <a:schemeClr val="accent5"/>
                  </a:solidFill>
                  <a:latin typeface="Arial" panose="020B0604020202020204" pitchFamily="34" charset="0"/>
                  <a:cs typeface="Arial" panose="020B0604020202020204" pitchFamily="34" charset="0"/>
                </a:rPr>
                <a:t>Compliance</a:t>
              </a:r>
              <a:endParaRPr lang="en-US" sz="1600" b="1" kern="1200" dirty="0">
                <a:solidFill>
                  <a:schemeClr val="accent5"/>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769941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body" idx="1"/>
          </p:nvPr>
        </p:nvSpPr>
        <p:spPr>
          <a:xfrm>
            <a:off x="381002" y="1447801"/>
            <a:ext cx="8673971" cy="4264225"/>
          </a:xfrm>
        </p:spPr>
        <p:txBody>
          <a:bodyPr>
            <a:noAutofit/>
          </a:bodyPr>
          <a:lstStyle/>
          <a:p>
            <a:pPr marL="0" indent="0">
              <a:spcAft>
                <a:spcPts val="1200"/>
              </a:spcAft>
              <a:buNone/>
            </a:pPr>
            <a:r>
              <a:rPr lang="en-US" sz="2800" b="1" i="1" dirty="0"/>
              <a:t>CFR § </a:t>
            </a:r>
            <a:r>
              <a:rPr lang="en-US" sz="2800" b="1" i="1" dirty="0" smtClean="0"/>
              <a:t>192.631(d) </a:t>
            </a:r>
            <a:r>
              <a:rPr lang="en-US" sz="2800" b="1" i="1" dirty="0"/>
              <a:t>and CFR § 195.446(d)</a:t>
            </a:r>
            <a:r>
              <a:rPr lang="en-US" sz="2800" i="1" dirty="0"/>
              <a:t> </a:t>
            </a:r>
            <a:r>
              <a:rPr lang="en-US" sz="2800" i="1" dirty="0" smtClean="0"/>
              <a:t>              </a:t>
            </a:r>
            <a:r>
              <a:rPr lang="en-US" sz="2800" b="1" i="1" dirty="0" smtClean="0"/>
              <a:t>Fatigue </a:t>
            </a:r>
            <a:r>
              <a:rPr lang="en-US" sz="2800" b="1" i="1" dirty="0"/>
              <a:t>mitigation.  </a:t>
            </a:r>
            <a:endParaRPr lang="en-US" sz="2800" i="1" dirty="0"/>
          </a:p>
          <a:p>
            <a:pPr marL="0" indent="0">
              <a:buNone/>
            </a:pPr>
            <a:r>
              <a:rPr lang="en-US" sz="2800" i="1" dirty="0"/>
              <a:t>Each operator must implement the following methods to </a:t>
            </a:r>
            <a:r>
              <a:rPr lang="en-US" sz="2800" b="1" i="1" dirty="0"/>
              <a:t>reduce the risk associated with Controller fatigue that could inhibit a Controller’s ability to carry out the roles and responsibilities</a:t>
            </a:r>
            <a:r>
              <a:rPr lang="en-US" sz="2800" i="1" dirty="0"/>
              <a:t> the operator has defined:  </a:t>
            </a:r>
          </a:p>
          <a:p>
            <a:pPr marL="457200" lvl="1" indent="0">
              <a:buNone/>
            </a:pPr>
            <a:endParaRPr lang="en-US" sz="2800" i="1" dirty="0"/>
          </a:p>
        </p:txBody>
      </p:sp>
      <p:sp>
        <p:nvSpPr>
          <p:cNvPr id="5123" name="Rectangle 3"/>
          <p:cNvSpPr>
            <a:spLocks noGrp="1" noChangeArrowheads="1"/>
          </p:cNvSpPr>
          <p:nvPr>
            <p:ph type="title"/>
          </p:nvPr>
        </p:nvSpPr>
        <p:spPr/>
        <p:txBody>
          <a:bodyPr/>
          <a:lstStyle/>
          <a:p>
            <a:pPr eaLnBrk="1" hangingPunct="1"/>
            <a:r>
              <a:rPr lang="en-US" dirty="0" smtClean="0"/>
              <a:t>Regulatory Language</a:t>
            </a:r>
          </a:p>
        </p:txBody>
      </p:sp>
      <p:sp>
        <p:nvSpPr>
          <p:cNvPr id="5124" name="Text Box 4"/>
          <p:cNvSpPr txBox="1">
            <a:spLocks noChangeArrowheads="1"/>
          </p:cNvSpPr>
          <p:nvPr/>
        </p:nvSpPr>
        <p:spPr bwMode="auto">
          <a:xfrm>
            <a:off x="8534400" y="6324601"/>
            <a:ext cx="381000" cy="307777"/>
          </a:xfrm>
          <a:prstGeom prst="rect">
            <a:avLst/>
          </a:prstGeom>
          <a:noFill/>
          <a:ln w="9525">
            <a:noFill/>
            <a:miter lim="800000"/>
            <a:headEnd/>
            <a:tailEnd/>
          </a:ln>
        </p:spPr>
        <p:txBody>
          <a:bodyPr>
            <a:spAutoFit/>
          </a:bodyPr>
          <a:lstStyle/>
          <a:p>
            <a:pPr eaLnBrk="0" hangingPunct="0">
              <a:spcBef>
                <a:spcPct val="50000"/>
              </a:spcBef>
            </a:pPr>
            <a:endParaRPr lang="en-US" sz="1400">
              <a:latin typeface="Times New Roman" pitchFamily="18" charset="0"/>
            </a:endParaRPr>
          </a:p>
        </p:txBody>
      </p:sp>
      <p:sp>
        <p:nvSpPr>
          <p:cNvPr id="5125" name="Rectangle 5"/>
          <p:cNvSpPr>
            <a:spLocks noChangeArrowheads="1"/>
          </p:cNvSpPr>
          <p:nvPr/>
        </p:nvSpPr>
        <p:spPr bwMode="auto">
          <a:xfrm>
            <a:off x="762000" y="5334000"/>
            <a:ext cx="7772400" cy="1143000"/>
          </a:xfrm>
          <a:prstGeom prst="rect">
            <a:avLst/>
          </a:prstGeom>
          <a:noFill/>
          <a:ln w="9525">
            <a:noFill/>
            <a:miter lim="800000"/>
            <a:headEnd/>
            <a:tailEnd/>
          </a:ln>
        </p:spPr>
        <p:txBody>
          <a:bodyPr anchor="ctr"/>
          <a:lstStyle/>
          <a:p>
            <a:pPr eaLnBrk="0" hangingPunct="0"/>
            <a:endParaRPr lang="en-US" sz="2400">
              <a:latin typeface="Times New Roman" pitchFamily="18" charset="0"/>
            </a:endParaRPr>
          </a:p>
        </p:txBody>
      </p:sp>
    </p:spTree>
    <p:extLst>
      <p:ext uri="{BB962C8B-B14F-4D97-AF65-F5344CB8AC3E}">
        <p14:creationId xmlns:p14="http://schemas.microsoft.com/office/powerpoint/2010/main" val="2543325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title"/>
          </p:nvPr>
        </p:nvSpPr>
        <p:spPr/>
        <p:txBody>
          <a:bodyPr/>
          <a:lstStyle/>
          <a:p>
            <a:r>
              <a:rPr lang="en-US" smtClean="0"/>
              <a:t>Regulatory Language</a:t>
            </a:r>
            <a:endParaRPr lang="en-US" dirty="0" smtClean="0"/>
          </a:p>
        </p:txBody>
      </p:sp>
      <p:sp>
        <p:nvSpPr>
          <p:cNvPr id="5122" name="Rectangle 2"/>
          <p:cNvSpPr>
            <a:spLocks noGrp="1" noChangeArrowheads="1"/>
          </p:cNvSpPr>
          <p:nvPr>
            <p:ph idx="1"/>
          </p:nvPr>
        </p:nvSpPr>
        <p:spPr/>
        <p:txBody>
          <a:bodyPr>
            <a:normAutofit/>
          </a:bodyPr>
          <a:lstStyle/>
          <a:p>
            <a:pPr marL="514350" indent="-514350">
              <a:buFont typeface="+mj-lt"/>
              <a:buAutoNum type="arabicPeriod"/>
            </a:pPr>
            <a:r>
              <a:rPr lang="en-US" sz="2800" dirty="0" smtClean="0"/>
              <a:t>Establish shift lengths and schedule rotations that provide Controllers off-duty time sufficient to achieve eight hours of continuous sleep</a:t>
            </a:r>
          </a:p>
          <a:p>
            <a:pPr marL="514350" indent="-514350">
              <a:buFont typeface="+mj-lt"/>
              <a:buAutoNum type="arabicPeriod"/>
            </a:pPr>
            <a:r>
              <a:rPr lang="en-US" sz="2800" dirty="0" smtClean="0"/>
              <a:t>Establish a maximum limit on Controller hours-of-service, which may provide for an emergency deviation from the maximum limit if necessary for </a:t>
            </a:r>
            <a:br>
              <a:rPr lang="en-US" sz="2800" dirty="0" smtClean="0"/>
            </a:br>
            <a:r>
              <a:rPr lang="en-US" sz="2800" dirty="0" smtClean="0"/>
              <a:t>the safe operation of a pipeline facility</a:t>
            </a:r>
            <a:endParaRPr lang="en-US" sz="2800" dirty="0"/>
          </a:p>
        </p:txBody>
      </p:sp>
      <p:sp>
        <p:nvSpPr>
          <p:cNvPr id="5124" name="Text Box 4"/>
          <p:cNvSpPr txBox="1">
            <a:spLocks noChangeArrowheads="1"/>
          </p:cNvSpPr>
          <p:nvPr/>
        </p:nvSpPr>
        <p:spPr bwMode="auto">
          <a:xfrm>
            <a:off x="8534400" y="6324601"/>
            <a:ext cx="381000" cy="307777"/>
          </a:xfrm>
          <a:prstGeom prst="rect">
            <a:avLst/>
          </a:prstGeom>
          <a:noFill/>
          <a:ln w="9525">
            <a:noFill/>
            <a:miter lim="800000"/>
            <a:headEnd/>
            <a:tailEnd/>
          </a:ln>
        </p:spPr>
        <p:txBody>
          <a:bodyPr>
            <a:spAutoFit/>
          </a:bodyPr>
          <a:lstStyle/>
          <a:p>
            <a:pPr eaLnBrk="0" hangingPunct="0">
              <a:spcBef>
                <a:spcPct val="50000"/>
              </a:spcBef>
            </a:pPr>
            <a:endParaRPr lang="en-US" sz="1400">
              <a:latin typeface="Times New Roman" pitchFamily="18" charset="0"/>
            </a:endParaRPr>
          </a:p>
        </p:txBody>
      </p:sp>
      <p:sp>
        <p:nvSpPr>
          <p:cNvPr id="5125" name="Rectangle 5"/>
          <p:cNvSpPr>
            <a:spLocks noChangeArrowheads="1"/>
          </p:cNvSpPr>
          <p:nvPr/>
        </p:nvSpPr>
        <p:spPr bwMode="auto">
          <a:xfrm>
            <a:off x="762000" y="5334000"/>
            <a:ext cx="7772400" cy="1143000"/>
          </a:xfrm>
          <a:prstGeom prst="rect">
            <a:avLst/>
          </a:prstGeom>
          <a:noFill/>
          <a:ln w="9525">
            <a:noFill/>
            <a:miter lim="800000"/>
            <a:headEnd/>
            <a:tailEnd/>
          </a:ln>
        </p:spPr>
        <p:txBody>
          <a:bodyPr anchor="ctr"/>
          <a:lstStyle/>
          <a:p>
            <a:pPr eaLnBrk="0" hangingPunct="0"/>
            <a:endParaRPr lang="en-US" sz="2400">
              <a:latin typeface="Times New Roman" pitchFamily="18" charset="0"/>
            </a:endParaRPr>
          </a:p>
        </p:txBody>
      </p:sp>
    </p:spTree>
    <p:extLst>
      <p:ext uri="{BB962C8B-B14F-4D97-AF65-F5344CB8AC3E}">
        <p14:creationId xmlns:p14="http://schemas.microsoft.com/office/powerpoint/2010/main" val="691801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title"/>
          </p:nvPr>
        </p:nvSpPr>
        <p:spPr/>
        <p:txBody>
          <a:bodyPr/>
          <a:lstStyle/>
          <a:p>
            <a:r>
              <a:rPr lang="en-US" smtClean="0"/>
              <a:t>Regulatory Language</a:t>
            </a:r>
            <a:endParaRPr lang="en-US" dirty="0" smtClean="0"/>
          </a:p>
        </p:txBody>
      </p:sp>
      <p:sp>
        <p:nvSpPr>
          <p:cNvPr id="5122" name="Rectangle 2"/>
          <p:cNvSpPr>
            <a:spLocks noGrp="1" noChangeArrowheads="1"/>
          </p:cNvSpPr>
          <p:nvPr>
            <p:ph type="body" idx="1"/>
          </p:nvPr>
        </p:nvSpPr>
        <p:spPr/>
        <p:txBody>
          <a:bodyPr/>
          <a:lstStyle/>
          <a:p>
            <a:pPr marL="514350" indent="-514350">
              <a:buFont typeface="+mj-lt"/>
              <a:buAutoNum type="arabicPeriod" startAt="3"/>
            </a:pPr>
            <a:r>
              <a:rPr lang="en-US" dirty="0" smtClean="0"/>
              <a:t>Educate Controllers and Supervisors in fatigue mitigation strategies and how off-duty activities contribute to fatigue</a:t>
            </a:r>
          </a:p>
          <a:p>
            <a:pPr marL="514350" indent="-514350">
              <a:buFont typeface="+mj-lt"/>
              <a:buAutoNum type="arabicPeriod" startAt="4"/>
            </a:pPr>
            <a:r>
              <a:rPr lang="en-US" dirty="0" smtClean="0"/>
              <a:t>Train Controllers and Supervisors to recognize the effects of fatigue</a:t>
            </a:r>
            <a:endParaRPr lang="en-US" dirty="0"/>
          </a:p>
        </p:txBody>
      </p:sp>
      <p:sp>
        <p:nvSpPr>
          <p:cNvPr id="5124" name="Text Box 4"/>
          <p:cNvSpPr txBox="1">
            <a:spLocks noChangeArrowheads="1"/>
          </p:cNvSpPr>
          <p:nvPr/>
        </p:nvSpPr>
        <p:spPr bwMode="auto">
          <a:xfrm>
            <a:off x="8534400" y="6324601"/>
            <a:ext cx="381000" cy="307777"/>
          </a:xfrm>
          <a:prstGeom prst="rect">
            <a:avLst/>
          </a:prstGeom>
          <a:noFill/>
          <a:ln w="9525">
            <a:noFill/>
            <a:miter lim="800000"/>
            <a:headEnd/>
            <a:tailEnd/>
          </a:ln>
        </p:spPr>
        <p:txBody>
          <a:bodyPr>
            <a:spAutoFit/>
          </a:bodyPr>
          <a:lstStyle/>
          <a:p>
            <a:pPr eaLnBrk="0" hangingPunct="0">
              <a:spcBef>
                <a:spcPct val="50000"/>
              </a:spcBef>
            </a:pPr>
            <a:endParaRPr lang="en-US" sz="1400">
              <a:latin typeface="Times New Roman" pitchFamily="18" charset="0"/>
            </a:endParaRPr>
          </a:p>
        </p:txBody>
      </p:sp>
      <p:sp>
        <p:nvSpPr>
          <p:cNvPr id="5125" name="Rectangle 5"/>
          <p:cNvSpPr>
            <a:spLocks noChangeArrowheads="1"/>
          </p:cNvSpPr>
          <p:nvPr/>
        </p:nvSpPr>
        <p:spPr bwMode="auto">
          <a:xfrm>
            <a:off x="762000" y="5334000"/>
            <a:ext cx="7772400" cy="1143000"/>
          </a:xfrm>
          <a:prstGeom prst="rect">
            <a:avLst/>
          </a:prstGeom>
          <a:noFill/>
          <a:ln w="9525">
            <a:noFill/>
            <a:miter lim="800000"/>
            <a:headEnd/>
            <a:tailEnd/>
          </a:ln>
        </p:spPr>
        <p:txBody>
          <a:bodyPr anchor="ctr"/>
          <a:lstStyle/>
          <a:p>
            <a:pPr eaLnBrk="0" hangingPunct="0"/>
            <a:endParaRPr lang="en-US" sz="2400">
              <a:latin typeface="Times New Roman" pitchFamily="18" charset="0"/>
            </a:endParaRPr>
          </a:p>
        </p:txBody>
      </p:sp>
    </p:spTree>
    <p:extLst>
      <p:ext uri="{BB962C8B-B14F-4D97-AF65-F5344CB8AC3E}">
        <p14:creationId xmlns:p14="http://schemas.microsoft.com/office/powerpoint/2010/main" val="3163706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63523" y="1515036"/>
            <a:ext cx="7785847" cy="623113"/>
          </a:xfrm>
          <a:prstGeom prst="roundRect">
            <a:avLst/>
          </a:prstGeom>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chemeClr val="accent5"/>
                </a:solidFill>
                <a:latin typeface="Arial" panose="020B0604020202020204" pitchFamily="34" charset="0"/>
                <a:cs typeface="Arial" panose="020B0604020202020204" pitchFamily="34" charset="0"/>
              </a:rPr>
              <a:t>Time Off</a:t>
            </a:r>
            <a:endParaRPr lang="en-US" sz="2800" b="1" dirty="0">
              <a:solidFill>
                <a:schemeClr val="accent5"/>
              </a:solidFill>
              <a:latin typeface="Arial" panose="020B0604020202020204" pitchFamily="34" charset="0"/>
              <a:cs typeface="Arial" panose="020B0604020202020204" pitchFamily="34" charset="0"/>
            </a:endParaRPr>
          </a:p>
        </p:txBody>
      </p:sp>
      <p:sp>
        <p:nvSpPr>
          <p:cNvPr id="15362" name="Rectangle 2"/>
          <p:cNvSpPr>
            <a:spLocks noGrp="1" noChangeArrowheads="1"/>
          </p:cNvSpPr>
          <p:nvPr>
            <p:ph type="title"/>
          </p:nvPr>
        </p:nvSpPr>
        <p:spPr/>
        <p:txBody>
          <a:bodyPr/>
          <a:lstStyle/>
          <a:p>
            <a:r>
              <a:rPr lang="en-US" dirty="0" smtClean="0"/>
              <a:t>That is Straightforward</a:t>
            </a:r>
          </a:p>
        </p:txBody>
      </p:sp>
      <p:sp>
        <p:nvSpPr>
          <p:cNvPr id="6" name="Content Placeholder 5"/>
          <p:cNvSpPr>
            <a:spLocks noGrp="1"/>
          </p:cNvSpPr>
          <p:nvPr>
            <p:ph idx="1"/>
          </p:nvPr>
        </p:nvSpPr>
        <p:spPr>
          <a:xfrm>
            <a:off x="152400" y="2159760"/>
            <a:ext cx="8922707" cy="1269241"/>
          </a:xfrm>
        </p:spPr>
        <p:txBody>
          <a:bodyPr>
            <a:normAutofit/>
          </a:bodyPr>
          <a:lstStyle/>
          <a:p>
            <a:pPr>
              <a:spcBef>
                <a:spcPts val="0"/>
              </a:spcBef>
            </a:pPr>
            <a:r>
              <a:rPr lang="en-US" sz="2400" dirty="0" smtClean="0"/>
              <a:t>Opportunity for Eight Hours of Sleep Between Shifts</a:t>
            </a:r>
          </a:p>
          <a:p>
            <a:pPr>
              <a:spcBef>
                <a:spcPts val="0"/>
              </a:spcBef>
            </a:pPr>
            <a:r>
              <a:rPr lang="en-US" sz="2400" dirty="0" smtClean="0"/>
              <a:t>Maximum Limits on Hours of Service</a:t>
            </a:r>
            <a:endParaRPr lang="en-US" sz="2400" dirty="0"/>
          </a:p>
        </p:txBody>
      </p:sp>
      <p:sp>
        <p:nvSpPr>
          <p:cNvPr id="5" name="Rounded Rectangle 4"/>
          <p:cNvSpPr/>
          <p:nvPr/>
        </p:nvSpPr>
        <p:spPr>
          <a:xfrm>
            <a:off x="263523" y="3339398"/>
            <a:ext cx="7785847" cy="623113"/>
          </a:xfrm>
          <a:prstGeom prst="roundRect">
            <a:avLst/>
          </a:prstGeom>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chemeClr val="accent5"/>
                </a:solidFill>
                <a:latin typeface="Arial" panose="020B0604020202020204" pitchFamily="34" charset="0"/>
                <a:cs typeface="Arial" panose="020B0604020202020204" pitchFamily="34" charset="0"/>
              </a:rPr>
              <a:t>Training and Education</a:t>
            </a:r>
            <a:endParaRPr lang="en-US" sz="2800" b="1" dirty="0">
              <a:solidFill>
                <a:schemeClr val="accent5"/>
              </a:solidFill>
              <a:latin typeface="Arial" panose="020B0604020202020204" pitchFamily="34" charset="0"/>
              <a:cs typeface="Arial" panose="020B0604020202020204" pitchFamily="34" charset="0"/>
            </a:endParaRPr>
          </a:p>
        </p:txBody>
      </p:sp>
      <p:sp>
        <p:nvSpPr>
          <p:cNvPr id="8" name="Content Placeholder 5"/>
          <p:cNvSpPr txBox="1">
            <a:spLocks/>
          </p:cNvSpPr>
          <p:nvPr/>
        </p:nvSpPr>
        <p:spPr>
          <a:xfrm>
            <a:off x="152400" y="3984122"/>
            <a:ext cx="8922707" cy="126924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Wingdings" pitchFamily="2" charset="2"/>
              <a:buChar char="§"/>
              <a:defRPr sz="3000" kern="1200">
                <a:solidFill>
                  <a:schemeClr val="bg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600" kern="1200">
                <a:solidFill>
                  <a:schemeClr val="bg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200" kern="1200">
                <a:solidFill>
                  <a:schemeClr val="bg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spcBef>
                <a:spcPts val="0"/>
              </a:spcBef>
            </a:pPr>
            <a:r>
              <a:rPr lang="en-US" sz="2400" dirty="0"/>
              <a:t>Fatigue Mitigation Strategies</a:t>
            </a:r>
          </a:p>
          <a:p>
            <a:pPr lvl="0">
              <a:spcBef>
                <a:spcPts val="0"/>
              </a:spcBef>
            </a:pPr>
            <a:r>
              <a:rPr lang="en-US" sz="2400" dirty="0"/>
              <a:t>Effects of Off-Duty Activities</a:t>
            </a:r>
          </a:p>
          <a:p>
            <a:pPr lvl="0">
              <a:spcBef>
                <a:spcPts val="0"/>
              </a:spcBef>
            </a:pPr>
            <a:r>
              <a:rPr lang="en-US" sz="2400" dirty="0"/>
              <a:t>How to Recognize Fatigue Effects</a:t>
            </a:r>
          </a:p>
        </p:txBody>
      </p:sp>
    </p:spTree>
    <p:extLst>
      <p:ext uri="{BB962C8B-B14F-4D97-AF65-F5344CB8AC3E}">
        <p14:creationId xmlns:p14="http://schemas.microsoft.com/office/powerpoint/2010/main" val="2978638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Custom 3">
      <a:dk1>
        <a:srgbClr val="FFFFFF"/>
      </a:dk1>
      <a:lt1>
        <a:sysClr val="window" lastClr="FFFFFF"/>
      </a:lt1>
      <a:dk2>
        <a:srgbClr val="FFFFFF"/>
      </a:dk2>
      <a:lt2>
        <a:srgbClr val="EEECE1"/>
      </a:lt2>
      <a:accent1>
        <a:srgbClr val="EEAF12"/>
      </a:accent1>
      <a:accent2>
        <a:srgbClr val="DDDDDD"/>
      </a:accent2>
      <a:accent3>
        <a:srgbClr val="9BBB59"/>
      </a:accent3>
      <a:accent4>
        <a:srgbClr val="C00000"/>
      </a:accent4>
      <a:accent5>
        <a:srgbClr val="005C80"/>
      </a:accent5>
      <a:accent6>
        <a:srgbClr val="F79646"/>
      </a:accent6>
      <a:hlink>
        <a:srgbClr val="FFFFFF"/>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ustom 3">
      <a:dk1>
        <a:srgbClr val="FFFFFF"/>
      </a:dk1>
      <a:lt1>
        <a:sysClr val="window" lastClr="FFFFFF"/>
      </a:lt1>
      <a:dk2>
        <a:srgbClr val="FFFFFF"/>
      </a:dk2>
      <a:lt2>
        <a:srgbClr val="EEECE1"/>
      </a:lt2>
      <a:accent1>
        <a:srgbClr val="EEAF12"/>
      </a:accent1>
      <a:accent2>
        <a:srgbClr val="DDDDDD"/>
      </a:accent2>
      <a:accent3>
        <a:srgbClr val="9BBB59"/>
      </a:accent3>
      <a:accent4>
        <a:srgbClr val="C00000"/>
      </a:accent4>
      <a:accent5>
        <a:srgbClr val="005C80"/>
      </a:accent5>
      <a:accent6>
        <a:srgbClr val="F79646"/>
      </a:accent6>
      <a:hlink>
        <a:srgbClr val="FFFFFF"/>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noFill/>
        </a:ln>
      </a:spPr>
      <a:bodyPr rtlCol="0" anchor="ctr"/>
      <a:lstStyle>
        <a:defPPr>
          <a:tabLst>
            <a:tab pos="4456113" algn="l"/>
          </a:tabLst>
          <a:defRPr sz="2000" dirty="0" smtClean="0">
            <a:latin typeface="Arial"/>
            <a:cs typeface="Aria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2242</TotalTime>
  <Words>750</Words>
  <Application>Microsoft Macintosh PowerPoint</Application>
  <PresentationFormat>On-screen Show (4:3)</PresentationFormat>
  <Paragraphs>127</Paragraphs>
  <Slides>32</Slides>
  <Notes>20</Notes>
  <HiddenSlides>0</HiddenSlides>
  <MMClips>0</MMClips>
  <ScaleCrop>false</ScaleCrop>
  <HeadingPairs>
    <vt:vector size="4" baseType="variant">
      <vt:variant>
        <vt:lpstr>Theme</vt:lpstr>
      </vt:variant>
      <vt:variant>
        <vt:i4>2</vt:i4>
      </vt:variant>
      <vt:variant>
        <vt:lpstr>Slide Titles</vt:lpstr>
      </vt:variant>
      <vt:variant>
        <vt:i4>32</vt:i4>
      </vt:variant>
    </vt:vector>
  </HeadingPairs>
  <TitlesOfParts>
    <vt:vector size="34" baseType="lpstr">
      <vt:lpstr>Office Theme</vt:lpstr>
      <vt:lpstr>1_Office Theme</vt:lpstr>
      <vt:lpstr>PowerPoint Presentation</vt:lpstr>
      <vt:lpstr>Fatigue Risk Management for Pipeline Control Rooms   Ohio Gas Association Technical Conference                         March 2018                                                                    Charles Alday</vt:lpstr>
      <vt:lpstr>Reduce Risks of Fatigue</vt:lpstr>
      <vt:lpstr>Fatigue Mitigation</vt:lpstr>
      <vt:lpstr>Control Room Management</vt:lpstr>
      <vt:lpstr>Regulatory Language</vt:lpstr>
      <vt:lpstr>Regulatory Language</vt:lpstr>
      <vt:lpstr>Regulatory Language</vt:lpstr>
      <vt:lpstr>That is Straightforward</vt:lpstr>
      <vt:lpstr>People are Unpredictable!</vt:lpstr>
      <vt:lpstr>PowerPoint Presentation</vt:lpstr>
      <vt:lpstr>PowerPoint Presentation</vt:lpstr>
      <vt:lpstr>Other Relevant Documents</vt:lpstr>
      <vt:lpstr>What is an FRMS?</vt:lpstr>
      <vt:lpstr>FRMS Should Include:</vt:lpstr>
      <vt:lpstr>Information and Tools</vt:lpstr>
      <vt:lpstr>Risk Exposures &amp; Safeguards</vt:lpstr>
      <vt:lpstr>FRMS Statements – Reduce Risks</vt:lpstr>
      <vt:lpstr>FRMS Statements – Reduce Risks</vt:lpstr>
      <vt:lpstr>FRMS Document Components</vt:lpstr>
      <vt:lpstr>Sliding 65 Hour Guidance</vt:lpstr>
      <vt:lpstr>FRMS Document Components</vt:lpstr>
      <vt:lpstr>FRMS Document Components</vt:lpstr>
      <vt:lpstr>PowerPoint Presentation</vt:lpstr>
      <vt:lpstr>FRMS Document Components</vt:lpstr>
      <vt:lpstr>What Is New Since 2011-2012?</vt:lpstr>
      <vt:lpstr>What Is New Since 2011-2012?</vt:lpstr>
      <vt:lpstr> But Fatigue is a Human Problem</vt:lpstr>
      <vt:lpstr>What Is New and Helpful</vt:lpstr>
      <vt:lpstr>Conclusion</vt:lpstr>
      <vt:lpstr>Conclusion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cspindesign</dc:creator>
  <cp:lastModifiedBy>Charles Alday</cp:lastModifiedBy>
  <cp:revision>91</cp:revision>
  <dcterms:created xsi:type="dcterms:W3CDTF">2011-08-04T03:45:07Z</dcterms:created>
  <dcterms:modified xsi:type="dcterms:W3CDTF">2018-03-12T21:41:02Z</dcterms:modified>
</cp:coreProperties>
</file>